
<file path=[Content_Types].xml><?xml version="1.0" encoding="utf-8"?>
<Types xmlns="http://schemas.openxmlformats.org/package/2006/content-types">
  <Default Extension="glb" ContentType="model/gltf.binary"/>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4"/>
  </p:sldMasterIdLst>
  <p:sldIdLst>
    <p:sldId id="256" r:id="rId5"/>
    <p:sldId id="257" r:id="rId6"/>
    <p:sldId id="261" r:id="rId7"/>
    <p:sldId id="259" r:id="rId8"/>
    <p:sldId id="266" r:id="rId9"/>
    <p:sldId id="260" r:id="rId10"/>
    <p:sldId id="262"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EBF66F8-50CA-4A90-BA7F-8A6F95AF699D}" v="8" dt="2022-04-10T20:21:36.372"/>
    <p1510:client id="{9E2A42AB-33ED-4160-833B-73619F92497D}" v="964" dt="2022-04-10T20:20:22.370"/>
    <p1510:client id="{A3FD5D55-46DD-43C8-BC98-45E36C010327}" v="13" dt="2022-04-10T19:48:10.773"/>
    <p1510:client id="{CFF2F4F9-096A-49F2-8802-94BE62D1F7A3}" v="384" dt="2022-04-11T14:32:15.27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presProps" Target="presProps.xml"/><Relationship Id="rId17" Type="http://schemas.microsoft.com/office/2015/10/relationships/revisionInfo" Target="revisionInfo.xml"/><Relationship Id="rId2" Type="http://schemas.openxmlformats.org/officeDocument/2006/relationships/customXml" Target="../customXml/item2.xml"/><Relationship Id="rId16"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tableStyles" Target="tableStyle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rian Solomon" userId="S::solomonb3@mymail.nku.edu::b0b85315-faa1-4ef0-b8bc-2098b5c19879" providerId="AD" clId="Web-{CFF2F4F9-096A-49F2-8802-94BE62D1F7A3}"/>
    <pc:docChg chg="modSld">
      <pc:chgData name="Brian Solomon" userId="S::solomonb3@mymail.nku.edu::b0b85315-faa1-4ef0-b8bc-2098b5c19879" providerId="AD" clId="Web-{CFF2F4F9-096A-49F2-8802-94BE62D1F7A3}" dt="2022-04-11T14:32:11.763" v="375" actId="20577"/>
      <pc:docMkLst>
        <pc:docMk/>
      </pc:docMkLst>
      <pc:sldChg chg="modSp">
        <pc:chgData name="Brian Solomon" userId="S::solomonb3@mymail.nku.edu::b0b85315-faa1-4ef0-b8bc-2098b5c19879" providerId="AD" clId="Web-{CFF2F4F9-096A-49F2-8802-94BE62D1F7A3}" dt="2022-04-11T14:20:25.139" v="3"/>
        <pc:sldMkLst>
          <pc:docMk/>
          <pc:sldMk cId="2780251234" sldId="256"/>
        </pc:sldMkLst>
        <pc:graphicFrameChg chg="mod modGraphic">
          <ac:chgData name="Brian Solomon" userId="S::solomonb3@mymail.nku.edu::b0b85315-faa1-4ef0-b8bc-2098b5c19879" providerId="AD" clId="Web-{CFF2F4F9-096A-49F2-8802-94BE62D1F7A3}" dt="2022-04-11T14:20:25.139" v="3"/>
          <ac:graphicFrameMkLst>
            <pc:docMk/>
            <pc:sldMk cId="2780251234" sldId="256"/>
            <ac:graphicFrameMk id="6" creationId="{AAD998D5-B22C-43D1-AC4B-8E8EE8DB946E}"/>
          </ac:graphicFrameMkLst>
        </pc:graphicFrameChg>
      </pc:sldChg>
      <pc:sldChg chg="modSp">
        <pc:chgData name="Brian Solomon" userId="S::solomonb3@mymail.nku.edu::b0b85315-faa1-4ef0-b8bc-2098b5c19879" providerId="AD" clId="Web-{CFF2F4F9-096A-49F2-8802-94BE62D1F7A3}" dt="2022-04-11T14:28:29.243" v="215" actId="20577"/>
        <pc:sldMkLst>
          <pc:docMk/>
          <pc:sldMk cId="3893286997" sldId="260"/>
        </pc:sldMkLst>
        <pc:spChg chg="mod">
          <ac:chgData name="Brian Solomon" userId="S::solomonb3@mymail.nku.edu::b0b85315-faa1-4ef0-b8bc-2098b5c19879" providerId="AD" clId="Web-{CFF2F4F9-096A-49F2-8802-94BE62D1F7A3}" dt="2022-04-11T14:28:29.243" v="215" actId="20577"/>
          <ac:spMkLst>
            <pc:docMk/>
            <pc:sldMk cId="3893286997" sldId="260"/>
            <ac:spMk id="3" creationId="{DE3DD732-C932-49B2-A63B-DDA6D910E5BD}"/>
          </ac:spMkLst>
        </pc:spChg>
      </pc:sldChg>
      <pc:sldChg chg="modSp">
        <pc:chgData name="Brian Solomon" userId="S::solomonb3@mymail.nku.edu::b0b85315-faa1-4ef0-b8bc-2098b5c19879" providerId="AD" clId="Web-{CFF2F4F9-096A-49F2-8802-94BE62D1F7A3}" dt="2022-04-11T14:32:11.763" v="375" actId="20577"/>
        <pc:sldMkLst>
          <pc:docMk/>
          <pc:sldMk cId="4284932496" sldId="262"/>
        </pc:sldMkLst>
        <pc:spChg chg="mod">
          <ac:chgData name="Brian Solomon" userId="S::solomonb3@mymail.nku.edu::b0b85315-faa1-4ef0-b8bc-2098b5c19879" providerId="AD" clId="Web-{CFF2F4F9-096A-49F2-8802-94BE62D1F7A3}" dt="2022-04-11T14:32:11.763" v="375" actId="20577"/>
          <ac:spMkLst>
            <pc:docMk/>
            <pc:sldMk cId="4284932496" sldId="262"/>
            <ac:spMk id="3" creationId="{49785809-BF7F-4137-AF5A-A3A165AF7DC9}"/>
          </ac:spMkLst>
        </pc:spChg>
      </pc:sldChg>
    </pc:docChg>
  </pc:docChgLst>
  <pc:docChgLst>
    <pc:chgData name="Brian Solomon" userId="S::solomonb3@mymail.nku.edu::b0b85315-faa1-4ef0-b8bc-2098b5c19879" providerId="AD" clId="Web-{9E2A42AB-33ED-4160-833B-73619F92497D}"/>
    <pc:docChg chg="delSld modSld">
      <pc:chgData name="Brian Solomon" userId="S::solomonb3@mymail.nku.edu::b0b85315-faa1-4ef0-b8bc-2098b5c19879" providerId="AD" clId="Web-{9E2A42AB-33ED-4160-833B-73619F92497D}" dt="2022-04-10T20:20:22.370" v="969" actId="20577"/>
      <pc:docMkLst>
        <pc:docMk/>
      </pc:docMkLst>
      <pc:sldChg chg="modSp">
        <pc:chgData name="Brian Solomon" userId="S::solomonb3@mymail.nku.edu::b0b85315-faa1-4ef0-b8bc-2098b5c19879" providerId="AD" clId="Web-{9E2A42AB-33ED-4160-833B-73619F92497D}" dt="2022-04-10T19:50:36.614" v="1" actId="20577"/>
        <pc:sldMkLst>
          <pc:docMk/>
          <pc:sldMk cId="2780251234" sldId="256"/>
        </pc:sldMkLst>
        <pc:spChg chg="mod">
          <ac:chgData name="Brian Solomon" userId="S::solomonb3@mymail.nku.edu::b0b85315-faa1-4ef0-b8bc-2098b5c19879" providerId="AD" clId="Web-{9E2A42AB-33ED-4160-833B-73619F92497D}" dt="2022-04-10T19:50:36.614" v="1" actId="20577"/>
          <ac:spMkLst>
            <pc:docMk/>
            <pc:sldMk cId="2780251234" sldId="256"/>
            <ac:spMk id="3" creationId="{8F1E43E7-BD01-4E3A-AB41-AD960BCCD49C}"/>
          </ac:spMkLst>
        </pc:spChg>
      </pc:sldChg>
      <pc:sldChg chg="modSp">
        <pc:chgData name="Brian Solomon" userId="S::solomonb3@mymail.nku.edu::b0b85315-faa1-4ef0-b8bc-2098b5c19879" providerId="AD" clId="Web-{9E2A42AB-33ED-4160-833B-73619F92497D}" dt="2022-04-10T19:52:03.254" v="5" actId="1076"/>
        <pc:sldMkLst>
          <pc:docMk/>
          <pc:sldMk cId="683902511" sldId="257"/>
        </pc:sldMkLst>
        <pc:spChg chg="mod">
          <ac:chgData name="Brian Solomon" userId="S::solomonb3@mymail.nku.edu::b0b85315-faa1-4ef0-b8bc-2098b5c19879" providerId="AD" clId="Web-{9E2A42AB-33ED-4160-833B-73619F92497D}" dt="2022-04-10T19:51:38.535" v="3" actId="20577"/>
          <ac:spMkLst>
            <pc:docMk/>
            <pc:sldMk cId="683902511" sldId="257"/>
            <ac:spMk id="2" creationId="{B77C16B8-F345-4E1C-8DB6-FE260ADF9732}"/>
          </ac:spMkLst>
        </pc:spChg>
        <pc:picChg chg="mod">
          <ac:chgData name="Brian Solomon" userId="S::solomonb3@mymail.nku.edu::b0b85315-faa1-4ef0-b8bc-2098b5c19879" providerId="AD" clId="Web-{9E2A42AB-33ED-4160-833B-73619F92497D}" dt="2022-04-10T19:52:03.254" v="5" actId="1076"/>
          <ac:picMkLst>
            <pc:docMk/>
            <pc:sldMk cId="683902511" sldId="257"/>
            <ac:picMk id="5" creationId="{CCF03E86-04BF-4F76-A34F-CCE756DABE82}"/>
          </ac:picMkLst>
        </pc:picChg>
      </pc:sldChg>
      <pc:sldChg chg="del">
        <pc:chgData name="Brian Solomon" userId="S::solomonb3@mymail.nku.edu::b0b85315-faa1-4ef0-b8bc-2098b5c19879" providerId="AD" clId="Web-{9E2A42AB-33ED-4160-833B-73619F92497D}" dt="2022-04-10T19:55:43.250" v="12"/>
        <pc:sldMkLst>
          <pc:docMk/>
          <pc:sldMk cId="2101316988" sldId="258"/>
        </pc:sldMkLst>
      </pc:sldChg>
      <pc:sldChg chg="modSp">
        <pc:chgData name="Brian Solomon" userId="S::solomonb3@mymail.nku.edu::b0b85315-faa1-4ef0-b8bc-2098b5c19879" providerId="AD" clId="Web-{9E2A42AB-33ED-4160-833B-73619F92497D}" dt="2022-04-10T20:12:39.548" v="445" actId="20577"/>
        <pc:sldMkLst>
          <pc:docMk/>
          <pc:sldMk cId="1476959881" sldId="259"/>
        </pc:sldMkLst>
        <pc:spChg chg="mod">
          <ac:chgData name="Brian Solomon" userId="S::solomonb3@mymail.nku.edu::b0b85315-faa1-4ef0-b8bc-2098b5c19879" providerId="AD" clId="Web-{9E2A42AB-33ED-4160-833B-73619F92497D}" dt="2022-04-10T19:55:33.922" v="11" actId="20577"/>
          <ac:spMkLst>
            <pc:docMk/>
            <pc:sldMk cId="1476959881" sldId="259"/>
            <ac:spMk id="2" creationId="{DA83416E-38CC-47B5-B4D7-D755621EECE2}"/>
          </ac:spMkLst>
        </pc:spChg>
        <pc:spChg chg="mod">
          <ac:chgData name="Brian Solomon" userId="S::solomonb3@mymail.nku.edu::b0b85315-faa1-4ef0-b8bc-2098b5c19879" providerId="AD" clId="Web-{9E2A42AB-33ED-4160-833B-73619F92497D}" dt="2022-04-10T20:12:39.548" v="445" actId="20577"/>
          <ac:spMkLst>
            <pc:docMk/>
            <pc:sldMk cId="1476959881" sldId="259"/>
            <ac:spMk id="3" creationId="{87EC44A6-B74F-4E50-845C-F16EFBEF947F}"/>
          </ac:spMkLst>
        </pc:spChg>
      </pc:sldChg>
      <pc:sldChg chg="modSp">
        <pc:chgData name="Brian Solomon" userId="S::solomonb3@mymail.nku.edu::b0b85315-faa1-4ef0-b8bc-2098b5c19879" providerId="AD" clId="Web-{9E2A42AB-33ED-4160-833B-73619F92497D}" dt="2022-04-10T19:59:18.388" v="31" actId="20577"/>
        <pc:sldMkLst>
          <pc:docMk/>
          <pc:sldMk cId="3893286997" sldId="260"/>
        </pc:sldMkLst>
        <pc:spChg chg="mod">
          <ac:chgData name="Brian Solomon" userId="S::solomonb3@mymail.nku.edu::b0b85315-faa1-4ef0-b8bc-2098b5c19879" providerId="AD" clId="Web-{9E2A42AB-33ED-4160-833B-73619F92497D}" dt="2022-04-10T19:56:17.687" v="23" actId="20577"/>
          <ac:spMkLst>
            <pc:docMk/>
            <pc:sldMk cId="3893286997" sldId="260"/>
            <ac:spMk id="2" creationId="{9E4EFFEC-014A-407D-9DAC-3280B9E204DF}"/>
          </ac:spMkLst>
        </pc:spChg>
        <pc:spChg chg="mod">
          <ac:chgData name="Brian Solomon" userId="S::solomonb3@mymail.nku.edu::b0b85315-faa1-4ef0-b8bc-2098b5c19879" providerId="AD" clId="Web-{9E2A42AB-33ED-4160-833B-73619F92497D}" dt="2022-04-10T19:59:18.388" v="31" actId="20577"/>
          <ac:spMkLst>
            <pc:docMk/>
            <pc:sldMk cId="3893286997" sldId="260"/>
            <ac:spMk id="3" creationId="{DE3DD732-C932-49B2-A63B-DDA6D910E5BD}"/>
          </ac:spMkLst>
        </pc:spChg>
      </pc:sldChg>
      <pc:sldChg chg="modSp">
        <pc:chgData name="Brian Solomon" userId="S::solomonb3@mymail.nku.edu::b0b85315-faa1-4ef0-b8bc-2098b5c19879" providerId="AD" clId="Web-{9E2A42AB-33ED-4160-833B-73619F92497D}" dt="2022-04-10T20:20:22.370" v="969" actId="20577"/>
        <pc:sldMkLst>
          <pc:docMk/>
          <pc:sldMk cId="2196036519" sldId="261"/>
        </pc:sldMkLst>
        <pc:spChg chg="mod">
          <ac:chgData name="Brian Solomon" userId="S::solomonb3@mymail.nku.edu::b0b85315-faa1-4ef0-b8bc-2098b5c19879" providerId="AD" clId="Web-{9E2A42AB-33ED-4160-833B-73619F92497D}" dt="2022-04-10T19:52:24.003" v="9" actId="20577"/>
          <ac:spMkLst>
            <pc:docMk/>
            <pc:sldMk cId="2196036519" sldId="261"/>
            <ac:spMk id="2" creationId="{010DC844-3836-4991-B424-4FCC28AD6F22}"/>
          </ac:spMkLst>
        </pc:spChg>
        <pc:spChg chg="mod">
          <ac:chgData name="Brian Solomon" userId="S::solomonb3@mymail.nku.edu::b0b85315-faa1-4ef0-b8bc-2098b5c19879" providerId="AD" clId="Web-{9E2A42AB-33ED-4160-833B-73619F92497D}" dt="2022-04-10T20:20:22.370" v="969" actId="20577"/>
          <ac:spMkLst>
            <pc:docMk/>
            <pc:sldMk cId="2196036519" sldId="261"/>
            <ac:spMk id="3" creationId="{B6BB5EDA-1277-4258-9144-5DEAE6736620}"/>
          </ac:spMkLst>
        </pc:spChg>
      </pc:sldChg>
      <pc:sldChg chg="modSp">
        <pc:chgData name="Brian Solomon" userId="S::solomonb3@mymail.nku.edu::b0b85315-faa1-4ef0-b8bc-2098b5c19879" providerId="AD" clId="Web-{9E2A42AB-33ED-4160-833B-73619F92497D}" dt="2022-04-10T20:12:54.068" v="446" actId="20577"/>
        <pc:sldMkLst>
          <pc:docMk/>
          <pc:sldMk cId="4284932496" sldId="262"/>
        </pc:sldMkLst>
        <pc:spChg chg="mod">
          <ac:chgData name="Brian Solomon" userId="S::solomonb3@mymail.nku.edu::b0b85315-faa1-4ef0-b8bc-2098b5c19879" providerId="AD" clId="Web-{9E2A42AB-33ED-4160-833B-73619F92497D}" dt="2022-04-10T19:58:23.357" v="29" actId="20577"/>
          <ac:spMkLst>
            <pc:docMk/>
            <pc:sldMk cId="4284932496" sldId="262"/>
            <ac:spMk id="2" creationId="{79CF34EC-9475-4FAD-9BBE-A5A0FDF5BA9B}"/>
          </ac:spMkLst>
        </pc:spChg>
        <pc:spChg chg="mod">
          <ac:chgData name="Brian Solomon" userId="S::solomonb3@mymail.nku.edu::b0b85315-faa1-4ef0-b8bc-2098b5c19879" providerId="AD" clId="Web-{9E2A42AB-33ED-4160-833B-73619F92497D}" dt="2022-04-10T20:12:54.068" v="446" actId="20577"/>
          <ac:spMkLst>
            <pc:docMk/>
            <pc:sldMk cId="4284932496" sldId="262"/>
            <ac:spMk id="3" creationId="{49785809-BF7F-4137-AF5A-A3A165AF7DC9}"/>
          </ac:spMkLst>
        </pc:spChg>
      </pc:sldChg>
      <pc:sldChg chg="del">
        <pc:chgData name="Brian Solomon" userId="S::solomonb3@mymail.nku.edu::b0b85315-faa1-4ef0-b8bc-2098b5c19879" providerId="AD" clId="Web-{9E2A42AB-33ED-4160-833B-73619F92497D}" dt="2022-04-10T19:58:12.795" v="26"/>
        <pc:sldMkLst>
          <pc:docMk/>
          <pc:sldMk cId="1542922700" sldId="263"/>
        </pc:sldMkLst>
      </pc:sldChg>
      <pc:sldChg chg="del">
        <pc:chgData name="Brian Solomon" userId="S::solomonb3@mymail.nku.edu::b0b85315-faa1-4ef0-b8bc-2098b5c19879" providerId="AD" clId="Web-{9E2A42AB-33ED-4160-833B-73619F92497D}" dt="2022-04-10T19:56:28.250" v="24"/>
        <pc:sldMkLst>
          <pc:docMk/>
          <pc:sldMk cId="1524303157" sldId="264"/>
        </pc:sldMkLst>
      </pc:sldChg>
      <pc:sldChg chg="del">
        <pc:chgData name="Brian Solomon" userId="S::solomonb3@mymail.nku.edu::b0b85315-faa1-4ef0-b8bc-2098b5c19879" providerId="AD" clId="Web-{9E2A42AB-33ED-4160-833B-73619F92497D}" dt="2022-04-10T19:58:06.326" v="25"/>
        <pc:sldMkLst>
          <pc:docMk/>
          <pc:sldMk cId="3627210440" sldId="265"/>
        </pc:sldMkLst>
      </pc:sldChg>
      <pc:sldChg chg="modSp">
        <pc:chgData name="Brian Solomon" userId="S::solomonb3@mymail.nku.edu::b0b85315-faa1-4ef0-b8bc-2098b5c19879" providerId="AD" clId="Web-{9E2A42AB-33ED-4160-833B-73619F92497D}" dt="2022-04-10T20:19:49.495" v="967" actId="20577"/>
        <pc:sldMkLst>
          <pc:docMk/>
          <pc:sldMk cId="982191041" sldId="266"/>
        </pc:sldMkLst>
        <pc:spChg chg="mod">
          <ac:chgData name="Brian Solomon" userId="S::solomonb3@mymail.nku.edu::b0b85315-faa1-4ef0-b8bc-2098b5c19879" providerId="AD" clId="Web-{9E2A42AB-33ED-4160-833B-73619F92497D}" dt="2022-04-10T19:55:51.406" v="14" actId="20577"/>
          <ac:spMkLst>
            <pc:docMk/>
            <pc:sldMk cId="982191041" sldId="266"/>
            <ac:spMk id="2" creationId="{010DC844-3836-4991-B424-4FCC28AD6F22}"/>
          </ac:spMkLst>
        </pc:spChg>
        <pc:spChg chg="mod">
          <ac:chgData name="Brian Solomon" userId="S::solomonb3@mymail.nku.edu::b0b85315-faa1-4ef0-b8bc-2098b5c19879" providerId="AD" clId="Web-{9E2A42AB-33ED-4160-833B-73619F92497D}" dt="2022-04-10T20:19:49.495" v="967" actId="20577"/>
          <ac:spMkLst>
            <pc:docMk/>
            <pc:sldMk cId="982191041" sldId="266"/>
            <ac:spMk id="3" creationId="{B6BB5EDA-1277-4258-9144-5DEAE6736620}"/>
          </ac:spMkLst>
        </pc:spChg>
        <pc:spChg chg="mod">
          <ac:chgData name="Brian Solomon" userId="S::solomonb3@mymail.nku.edu::b0b85315-faa1-4ef0-b8bc-2098b5c19879" providerId="AD" clId="Web-{9E2A42AB-33ED-4160-833B-73619F92497D}" dt="2022-04-10T20:14:50.546" v="491" actId="20577"/>
          <ac:spMkLst>
            <pc:docMk/>
            <pc:sldMk cId="982191041" sldId="266"/>
            <ac:spMk id="14" creationId="{1C091803-41C2-48E0-9228-5148460C7479}"/>
          </ac:spMkLst>
        </pc:spChg>
      </pc:sldChg>
    </pc:docChg>
  </pc:docChgLst>
  <pc:docChgLst>
    <pc:chgData name="Spencer Klump" userId="ad1cb779-70b2-446d-841a-ac41b1120a29" providerId="ADAL" clId="{4F8CB72F-CDF1-4150-9266-E599145F8228}"/>
    <pc:docChg chg="custSel addSld modSld sldOrd">
      <pc:chgData name="Spencer Klump" userId="ad1cb779-70b2-446d-841a-ac41b1120a29" providerId="ADAL" clId="{4F8CB72F-CDF1-4150-9266-E599145F8228}" dt="2022-02-20T22:28:25.563" v="660" actId="113"/>
      <pc:docMkLst>
        <pc:docMk/>
      </pc:docMkLst>
      <pc:sldChg chg="modSp mod">
        <pc:chgData name="Spencer Klump" userId="ad1cb779-70b2-446d-841a-ac41b1120a29" providerId="ADAL" clId="{4F8CB72F-CDF1-4150-9266-E599145F8228}" dt="2022-02-20T22:28:25.563" v="660" actId="113"/>
        <pc:sldMkLst>
          <pc:docMk/>
          <pc:sldMk cId="3893286997" sldId="260"/>
        </pc:sldMkLst>
        <pc:spChg chg="mod">
          <ac:chgData name="Spencer Klump" userId="ad1cb779-70b2-446d-841a-ac41b1120a29" providerId="ADAL" clId="{4F8CB72F-CDF1-4150-9266-E599145F8228}" dt="2022-02-20T22:28:25.563" v="660" actId="113"/>
          <ac:spMkLst>
            <pc:docMk/>
            <pc:sldMk cId="3893286997" sldId="260"/>
            <ac:spMk id="3" creationId="{DE3DD732-C932-49B2-A63B-DDA6D910E5BD}"/>
          </ac:spMkLst>
        </pc:spChg>
      </pc:sldChg>
      <pc:sldChg chg="addSp delSp modSp new mod ord modClrScheme chgLayout">
        <pc:chgData name="Spencer Klump" userId="ad1cb779-70b2-446d-841a-ac41b1120a29" providerId="ADAL" clId="{4F8CB72F-CDF1-4150-9266-E599145F8228}" dt="2022-02-20T00:52:08.087" v="653" actId="478"/>
        <pc:sldMkLst>
          <pc:docMk/>
          <pc:sldMk cId="1542922700" sldId="263"/>
        </pc:sldMkLst>
        <pc:spChg chg="del mod ord">
          <ac:chgData name="Spencer Klump" userId="ad1cb779-70b2-446d-841a-ac41b1120a29" providerId="ADAL" clId="{4F8CB72F-CDF1-4150-9266-E599145F8228}" dt="2022-02-20T00:29:48.376" v="121" actId="700"/>
          <ac:spMkLst>
            <pc:docMk/>
            <pc:sldMk cId="1542922700" sldId="263"/>
            <ac:spMk id="2" creationId="{4DA7D0D5-FFEB-4F60-AE19-1295428C7DF9}"/>
          </ac:spMkLst>
        </pc:spChg>
        <pc:spChg chg="del">
          <ac:chgData name="Spencer Klump" userId="ad1cb779-70b2-446d-841a-ac41b1120a29" providerId="ADAL" clId="{4F8CB72F-CDF1-4150-9266-E599145F8228}" dt="2022-02-20T00:11:50.154" v="10" actId="22"/>
          <ac:spMkLst>
            <pc:docMk/>
            <pc:sldMk cId="1542922700" sldId="263"/>
            <ac:spMk id="3" creationId="{5E6EEDCC-B39E-4604-85DA-05B7E369274C}"/>
          </ac:spMkLst>
        </pc:spChg>
        <pc:spChg chg="mod">
          <ac:chgData name="Spencer Klump" userId="ad1cb779-70b2-446d-841a-ac41b1120a29" providerId="ADAL" clId="{4F8CB72F-CDF1-4150-9266-E599145F8228}" dt="2022-02-20T00:30:27.873" v="124" actId="1076"/>
          <ac:spMkLst>
            <pc:docMk/>
            <pc:sldMk cId="1542922700" sldId="263"/>
            <ac:spMk id="4" creationId="{8028BFE9-1EDA-4A89-8383-04C6D495BFF1}"/>
          </ac:spMkLst>
        </pc:spChg>
        <pc:spChg chg="add del mod">
          <ac:chgData name="Spencer Klump" userId="ad1cb779-70b2-446d-841a-ac41b1120a29" providerId="ADAL" clId="{4F8CB72F-CDF1-4150-9266-E599145F8228}" dt="2022-02-20T00:30:40.772" v="125" actId="478"/>
          <ac:spMkLst>
            <pc:docMk/>
            <pc:sldMk cId="1542922700" sldId="263"/>
            <ac:spMk id="6" creationId="{A378359E-38FB-4510-9EB2-64E081D60D7A}"/>
          </ac:spMkLst>
        </pc:spChg>
        <pc:spChg chg="add del mod">
          <ac:chgData name="Spencer Klump" userId="ad1cb779-70b2-446d-841a-ac41b1120a29" providerId="ADAL" clId="{4F8CB72F-CDF1-4150-9266-E599145F8228}" dt="2022-02-20T00:30:40.772" v="125" actId="478"/>
          <ac:spMkLst>
            <pc:docMk/>
            <pc:sldMk cId="1542922700" sldId="263"/>
            <ac:spMk id="9" creationId="{1F014624-A498-4569-A19B-376F38D362DE}"/>
          </ac:spMkLst>
        </pc:spChg>
        <pc:spChg chg="add del mod">
          <ac:chgData name="Spencer Klump" userId="ad1cb779-70b2-446d-841a-ac41b1120a29" providerId="ADAL" clId="{4F8CB72F-CDF1-4150-9266-E599145F8228}" dt="2022-02-20T00:30:40.772" v="125" actId="478"/>
          <ac:spMkLst>
            <pc:docMk/>
            <pc:sldMk cId="1542922700" sldId="263"/>
            <ac:spMk id="12" creationId="{5161F5AF-77FA-499C-8C02-6B895D256B81}"/>
          </ac:spMkLst>
        </pc:spChg>
        <pc:spChg chg="add del mod">
          <ac:chgData name="Spencer Klump" userId="ad1cb779-70b2-446d-841a-ac41b1120a29" providerId="ADAL" clId="{4F8CB72F-CDF1-4150-9266-E599145F8228}" dt="2022-02-20T00:30:40.772" v="125" actId="478"/>
          <ac:spMkLst>
            <pc:docMk/>
            <pc:sldMk cId="1542922700" sldId="263"/>
            <ac:spMk id="13" creationId="{01EBFEEF-30EC-426B-8BE4-0349EE3E84AF}"/>
          </ac:spMkLst>
        </pc:spChg>
        <pc:spChg chg="add del mod">
          <ac:chgData name="Spencer Klump" userId="ad1cb779-70b2-446d-841a-ac41b1120a29" providerId="ADAL" clId="{4F8CB72F-CDF1-4150-9266-E599145F8228}" dt="2022-02-20T00:27:50.296" v="116"/>
          <ac:spMkLst>
            <pc:docMk/>
            <pc:sldMk cId="1542922700" sldId="263"/>
            <ac:spMk id="21" creationId="{F787412E-0B61-4729-B069-ABC7A962BFC7}"/>
          </ac:spMkLst>
        </pc:spChg>
        <pc:spChg chg="add del mod">
          <ac:chgData name="Spencer Klump" userId="ad1cb779-70b2-446d-841a-ac41b1120a29" providerId="ADAL" clId="{4F8CB72F-CDF1-4150-9266-E599145F8228}" dt="2022-02-20T00:29:56.928" v="122" actId="478"/>
          <ac:spMkLst>
            <pc:docMk/>
            <pc:sldMk cId="1542922700" sldId="263"/>
            <ac:spMk id="22" creationId="{0ED0BDD7-002A-4E3A-BB1E-F0031BAD42B7}"/>
          </ac:spMkLst>
        </pc:spChg>
        <pc:spChg chg="add del mod ord">
          <ac:chgData name="Spencer Klump" userId="ad1cb779-70b2-446d-841a-ac41b1120a29" providerId="ADAL" clId="{4F8CB72F-CDF1-4150-9266-E599145F8228}" dt="2022-02-20T00:29:48.376" v="121" actId="700"/>
          <ac:spMkLst>
            <pc:docMk/>
            <pc:sldMk cId="1542922700" sldId="263"/>
            <ac:spMk id="23" creationId="{95B0C9C6-E935-47E4-A3AD-8A31DD7CA55F}"/>
          </ac:spMkLst>
        </pc:spChg>
        <pc:spChg chg="add del mod ord">
          <ac:chgData name="Spencer Klump" userId="ad1cb779-70b2-446d-841a-ac41b1120a29" providerId="ADAL" clId="{4F8CB72F-CDF1-4150-9266-E599145F8228}" dt="2022-02-20T00:30:03.427" v="123" actId="700"/>
          <ac:spMkLst>
            <pc:docMk/>
            <pc:sldMk cId="1542922700" sldId="263"/>
            <ac:spMk id="24" creationId="{0774333C-AFB5-46F4-B12C-A1EC70298D52}"/>
          </ac:spMkLst>
        </pc:spChg>
        <pc:spChg chg="add mod ord">
          <ac:chgData name="Spencer Klump" userId="ad1cb779-70b2-446d-841a-ac41b1120a29" providerId="ADAL" clId="{4F8CB72F-CDF1-4150-9266-E599145F8228}" dt="2022-02-20T00:30:03.427" v="123" actId="700"/>
          <ac:spMkLst>
            <pc:docMk/>
            <pc:sldMk cId="1542922700" sldId="263"/>
            <ac:spMk id="25" creationId="{8D98A754-1405-4402-A245-78E2B207F79D}"/>
          </ac:spMkLst>
        </pc:spChg>
        <pc:spChg chg="add del mod">
          <ac:chgData name="Spencer Klump" userId="ad1cb779-70b2-446d-841a-ac41b1120a29" providerId="ADAL" clId="{4F8CB72F-CDF1-4150-9266-E599145F8228}" dt="2022-02-20T00:32:43.209" v="130" actId="1032"/>
          <ac:spMkLst>
            <pc:docMk/>
            <pc:sldMk cId="1542922700" sldId="263"/>
            <ac:spMk id="27" creationId="{64C315AD-2BFC-4581-99FB-0415BCA72524}"/>
          </ac:spMkLst>
        </pc:spChg>
        <pc:spChg chg="add mod">
          <ac:chgData name="Spencer Klump" userId="ad1cb779-70b2-446d-841a-ac41b1120a29" providerId="ADAL" clId="{4F8CB72F-CDF1-4150-9266-E599145F8228}" dt="2022-02-20T00:30:47.394" v="126"/>
          <ac:spMkLst>
            <pc:docMk/>
            <pc:sldMk cId="1542922700" sldId="263"/>
            <ac:spMk id="29" creationId="{CA665117-0BDE-41F3-AC56-CC515B2888F8}"/>
          </ac:spMkLst>
        </pc:spChg>
        <pc:spChg chg="add mod">
          <ac:chgData name="Spencer Klump" userId="ad1cb779-70b2-446d-841a-ac41b1120a29" providerId="ADAL" clId="{4F8CB72F-CDF1-4150-9266-E599145F8228}" dt="2022-02-20T00:30:47.394" v="126"/>
          <ac:spMkLst>
            <pc:docMk/>
            <pc:sldMk cId="1542922700" sldId="263"/>
            <ac:spMk id="31" creationId="{DAE3320E-4AF2-4773-82AD-0BE00FB5B542}"/>
          </ac:spMkLst>
        </pc:spChg>
        <pc:spChg chg="add mod">
          <ac:chgData name="Spencer Klump" userId="ad1cb779-70b2-446d-841a-ac41b1120a29" providerId="ADAL" clId="{4F8CB72F-CDF1-4150-9266-E599145F8228}" dt="2022-02-20T00:30:47.394" v="126"/>
          <ac:spMkLst>
            <pc:docMk/>
            <pc:sldMk cId="1542922700" sldId="263"/>
            <ac:spMk id="33" creationId="{1F3A42BA-5F7E-4EFA-A653-A645AF56DC00}"/>
          </ac:spMkLst>
        </pc:spChg>
        <pc:spChg chg="add del mod">
          <ac:chgData name="Spencer Klump" userId="ad1cb779-70b2-446d-841a-ac41b1120a29" providerId="ADAL" clId="{4F8CB72F-CDF1-4150-9266-E599145F8228}" dt="2022-02-20T00:52:08.087" v="653" actId="478"/>
          <ac:spMkLst>
            <pc:docMk/>
            <pc:sldMk cId="1542922700" sldId="263"/>
            <ac:spMk id="34" creationId="{1F97E8B3-D701-4A4D-8FA9-113F06378B20}"/>
          </ac:spMkLst>
        </pc:spChg>
        <pc:graphicFrameChg chg="mod">
          <ac:chgData name="Spencer Klump" userId="ad1cb779-70b2-446d-841a-ac41b1120a29" providerId="ADAL" clId="{4F8CB72F-CDF1-4150-9266-E599145F8228}" dt="2022-02-20T00:50:52.284" v="650" actId="20577"/>
          <ac:graphicFrameMkLst>
            <pc:docMk/>
            <pc:sldMk cId="1542922700" sldId="263"/>
            <ac:graphicFrameMk id="7" creationId="{5934F80E-A948-47A1-9B0F-7CA89217D281}"/>
          </ac:graphicFrameMkLst>
        </pc:graphicFrameChg>
        <pc:graphicFrameChg chg="add mod modGraphic">
          <ac:chgData name="Spencer Klump" userId="ad1cb779-70b2-446d-841a-ac41b1120a29" providerId="ADAL" clId="{4F8CB72F-CDF1-4150-9266-E599145F8228}" dt="2022-02-20T00:33:22.824" v="164" actId="478"/>
          <ac:graphicFrameMkLst>
            <pc:docMk/>
            <pc:sldMk cId="1542922700" sldId="263"/>
            <ac:graphicFrameMk id="36" creationId="{571AEFB2-9535-45BE-8D16-80CA56C0B83E}"/>
          </ac:graphicFrameMkLst>
        </pc:graphicFrameChg>
        <pc:picChg chg="add del mod ord">
          <ac:chgData name="Spencer Klump" userId="ad1cb779-70b2-446d-841a-ac41b1120a29" providerId="ADAL" clId="{4F8CB72F-CDF1-4150-9266-E599145F8228}" dt="2022-02-20T00:30:40.772" v="125" actId="478"/>
          <ac:picMkLst>
            <pc:docMk/>
            <pc:sldMk cId="1542922700" sldId="263"/>
            <ac:picMk id="5" creationId="{8B01E113-345A-410A-B766-3AC219B624F6}"/>
          </ac:picMkLst>
        </pc:picChg>
        <pc:picChg chg="add mod">
          <ac:chgData name="Spencer Klump" userId="ad1cb779-70b2-446d-841a-ac41b1120a29" providerId="ADAL" clId="{4F8CB72F-CDF1-4150-9266-E599145F8228}" dt="2022-02-20T00:52:00.575" v="652" actId="1076"/>
          <ac:picMkLst>
            <pc:docMk/>
            <pc:sldMk cId="1542922700" sldId="263"/>
            <ac:picMk id="28" creationId="{7BFBBD25-EBEF-4FBB-93AB-4B2129F9AF49}"/>
          </ac:picMkLst>
        </pc:picChg>
        <pc:cxnChg chg="add del">
          <ac:chgData name="Spencer Klump" userId="ad1cb779-70b2-446d-841a-ac41b1120a29" providerId="ADAL" clId="{4F8CB72F-CDF1-4150-9266-E599145F8228}" dt="2022-02-20T00:30:40.772" v="125" actId="478"/>
          <ac:cxnSpMkLst>
            <pc:docMk/>
            <pc:sldMk cId="1542922700" sldId="263"/>
            <ac:cxnSpMk id="8" creationId="{D0E4D30B-853E-4E30-8D07-F927CC8BC1E8}"/>
          </ac:cxnSpMkLst>
        </pc:cxnChg>
        <pc:cxnChg chg="add del mod">
          <ac:chgData name="Spencer Klump" userId="ad1cb779-70b2-446d-841a-ac41b1120a29" providerId="ADAL" clId="{4F8CB72F-CDF1-4150-9266-E599145F8228}" dt="2022-02-20T00:30:40.772" v="125" actId="478"/>
          <ac:cxnSpMkLst>
            <pc:docMk/>
            <pc:sldMk cId="1542922700" sldId="263"/>
            <ac:cxnSpMk id="11" creationId="{BB6CDA97-5397-4920-8C66-C182EFB4DEFA}"/>
          </ac:cxnSpMkLst>
        </pc:cxnChg>
        <pc:cxnChg chg="add del mod">
          <ac:chgData name="Spencer Klump" userId="ad1cb779-70b2-446d-841a-ac41b1120a29" providerId="ADAL" clId="{4F8CB72F-CDF1-4150-9266-E599145F8228}" dt="2022-02-20T00:30:40.772" v="125" actId="478"/>
          <ac:cxnSpMkLst>
            <pc:docMk/>
            <pc:sldMk cId="1542922700" sldId="263"/>
            <ac:cxnSpMk id="15" creationId="{36CC9700-6646-4B98-9EBD-38DBE97756D2}"/>
          </ac:cxnSpMkLst>
        </pc:cxnChg>
        <pc:cxnChg chg="add mod">
          <ac:chgData name="Spencer Klump" userId="ad1cb779-70b2-446d-841a-ac41b1120a29" providerId="ADAL" clId="{4F8CB72F-CDF1-4150-9266-E599145F8228}" dt="2022-02-20T00:30:47.394" v="126"/>
          <ac:cxnSpMkLst>
            <pc:docMk/>
            <pc:sldMk cId="1542922700" sldId="263"/>
            <ac:cxnSpMk id="30" creationId="{2AC00960-1B67-4839-A0D7-B38EA390CF76}"/>
          </ac:cxnSpMkLst>
        </pc:cxnChg>
        <pc:cxnChg chg="add mod">
          <ac:chgData name="Spencer Klump" userId="ad1cb779-70b2-446d-841a-ac41b1120a29" providerId="ADAL" clId="{4F8CB72F-CDF1-4150-9266-E599145F8228}" dt="2022-02-20T00:30:47.394" v="126"/>
          <ac:cxnSpMkLst>
            <pc:docMk/>
            <pc:sldMk cId="1542922700" sldId="263"/>
            <ac:cxnSpMk id="32" creationId="{30A1E9D3-A15A-428C-8378-D835512740EC}"/>
          </ac:cxnSpMkLst>
        </pc:cxnChg>
        <pc:cxnChg chg="add mod">
          <ac:chgData name="Spencer Klump" userId="ad1cb779-70b2-446d-841a-ac41b1120a29" providerId="ADAL" clId="{4F8CB72F-CDF1-4150-9266-E599145F8228}" dt="2022-02-20T00:52:08.087" v="653" actId="478"/>
          <ac:cxnSpMkLst>
            <pc:docMk/>
            <pc:sldMk cId="1542922700" sldId="263"/>
            <ac:cxnSpMk id="35" creationId="{D734EB98-2B83-4962-8241-3D823A0C990B}"/>
          </ac:cxnSpMkLst>
        </pc:cxnChg>
      </pc:sldChg>
      <pc:sldChg chg="addSp delSp modSp new mod ord">
        <pc:chgData name="Spencer Klump" userId="ad1cb779-70b2-446d-841a-ac41b1120a29" providerId="ADAL" clId="{4F8CB72F-CDF1-4150-9266-E599145F8228}" dt="2022-02-20T20:05:09.368" v="659" actId="478"/>
        <pc:sldMkLst>
          <pc:docMk/>
          <pc:sldMk cId="1524303157" sldId="264"/>
        </pc:sldMkLst>
        <pc:spChg chg="mod">
          <ac:chgData name="Spencer Klump" userId="ad1cb779-70b2-446d-841a-ac41b1120a29" providerId="ADAL" clId="{4F8CB72F-CDF1-4150-9266-E599145F8228}" dt="2022-02-20T01:35:59.140" v="657" actId="14100"/>
          <ac:spMkLst>
            <pc:docMk/>
            <pc:sldMk cId="1524303157" sldId="264"/>
            <ac:spMk id="3" creationId="{F09E4577-D296-43CE-841F-DE474F9C6A75}"/>
          </ac:spMkLst>
        </pc:spChg>
        <pc:spChg chg="add mod">
          <ac:chgData name="Spencer Klump" userId="ad1cb779-70b2-446d-841a-ac41b1120a29" providerId="ADAL" clId="{4F8CB72F-CDF1-4150-9266-E599145F8228}" dt="2022-02-20T20:05:09.368" v="659" actId="478"/>
          <ac:spMkLst>
            <pc:docMk/>
            <pc:sldMk cId="1524303157" sldId="264"/>
            <ac:spMk id="6" creationId="{F2BC419E-B047-41D8-9BE6-ECD37D6A1837}"/>
          </ac:spMkLst>
        </pc:spChg>
        <pc:picChg chg="add">
          <ac:chgData name="Spencer Klump" userId="ad1cb779-70b2-446d-841a-ac41b1120a29" providerId="ADAL" clId="{4F8CB72F-CDF1-4150-9266-E599145F8228}" dt="2022-02-20T20:05:05.932" v="658"/>
          <ac:picMkLst>
            <pc:docMk/>
            <pc:sldMk cId="1524303157" sldId="264"/>
            <ac:picMk id="5" creationId="{0BD34397-783E-425B-ACA6-6F13A0F2BECA}"/>
          </ac:picMkLst>
        </pc:picChg>
        <pc:picChg chg="del">
          <ac:chgData name="Spencer Klump" userId="ad1cb779-70b2-446d-841a-ac41b1120a29" providerId="ADAL" clId="{4F8CB72F-CDF1-4150-9266-E599145F8228}" dt="2022-02-20T20:05:09.368" v="659" actId="478"/>
          <ac:picMkLst>
            <pc:docMk/>
            <pc:sldMk cId="1524303157" sldId="264"/>
            <ac:picMk id="1026" creationId="{90B6E91C-0034-45CD-99B7-54AC7D9B8E7F}"/>
          </ac:picMkLst>
        </pc:picChg>
      </pc:sldChg>
    </pc:docChg>
  </pc:docChgLst>
  <pc:docChgLst>
    <pc:chgData name="Brian Solomon" userId="S::solomonb3@mymail.nku.edu::b0b85315-faa1-4ef0-b8bc-2098b5c19879" providerId="AD" clId="Web-{A3FD5D55-46DD-43C8-BC98-45E36C010327}"/>
    <pc:docChg chg="modSld">
      <pc:chgData name="Brian Solomon" userId="S::solomonb3@mymail.nku.edu::b0b85315-faa1-4ef0-b8bc-2098b5c19879" providerId="AD" clId="Web-{A3FD5D55-46DD-43C8-BC98-45E36C010327}" dt="2022-04-10T19:47:30.617" v="9"/>
      <pc:docMkLst>
        <pc:docMk/>
      </pc:docMkLst>
      <pc:sldChg chg="modSp">
        <pc:chgData name="Brian Solomon" userId="S::solomonb3@mymail.nku.edu::b0b85315-faa1-4ef0-b8bc-2098b5c19879" providerId="AD" clId="Web-{A3FD5D55-46DD-43C8-BC98-45E36C010327}" dt="2022-04-10T19:47:30.617" v="9"/>
        <pc:sldMkLst>
          <pc:docMk/>
          <pc:sldMk cId="2780251234" sldId="256"/>
        </pc:sldMkLst>
        <pc:graphicFrameChg chg="mod modGraphic">
          <ac:chgData name="Brian Solomon" userId="S::solomonb3@mymail.nku.edu::b0b85315-faa1-4ef0-b8bc-2098b5c19879" providerId="AD" clId="Web-{A3FD5D55-46DD-43C8-BC98-45E36C010327}" dt="2022-04-10T19:47:30.617" v="9"/>
          <ac:graphicFrameMkLst>
            <pc:docMk/>
            <pc:sldMk cId="2780251234" sldId="256"/>
            <ac:graphicFrameMk id="6" creationId="{AAD998D5-B22C-43D1-AC4B-8E8EE8DB946E}"/>
          </ac:graphicFrameMkLst>
        </pc:graphicFrameChg>
      </pc:sldChg>
    </pc:docChg>
  </pc:docChgLst>
  <pc:docChgLst>
    <pc:chgData name="Spencer Klump" userId="ad1cb779-70b2-446d-841a-ac41b1120a29" providerId="ADAL" clId="{7EBF66F8-50CA-4A90-BA7F-8A6F95AF699D}"/>
    <pc:docChg chg="custSel modSld">
      <pc:chgData name="Spencer Klump" userId="ad1cb779-70b2-446d-841a-ac41b1120a29" providerId="ADAL" clId="{7EBF66F8-50CA-4A90-BA7F-8A6F95AF699D}" dt="2022-04-10T20:21:36.372" v="3" actId="27636"/>
      <pc:docMkLst>
        <pc:docMk/>
      </pc:docMkLst>
      <pc:sldChg chg="modSp mod">
        <pc:chgData name="Spencer Klump" userId="ad1cb779-70b2-446d-841a-ac41b1120a29" providerId="ADAL" clId="{7EBF66F8-50CA-4A90-BA7F-8A6F95AF699D}" dt="2022-04-10T20:21:24.610" v="1" actId="27636"/>
        <pc:sldMkLst>
          <pc:docMk/>
          <pc:sldMk cId="1476959881" sldId="259"/>
        </pc:sldMkLst>
        <pc:spChg chg="mod">
          <ac:chgData name="Spencer Klump" userId="ad1cb779-70b2-446d-841a-ac41b1120a29" providerId="ADAL" clId="{7EBF66F8-50CA-4A90-BA7F-8A6F95AF699D}" dt="2022-04-10T20:21:24.610" v="1" actId="27636"/>
          <ac:spMkLst>
            <pc:docMk/>
            <pc:sldMk cId="1476959881" sldId="259"/>
            <ac:spMk id="3" creationId="{87EC44A6-B74F-4E50-845C-F16EFBEF947F}"/>
          </ac:spMkLst>
        </pc:spChg>
      </pc:sldChg>
      <pc:sldChg chg="modSp mod">
        <pc:chgData name="Spencer Klump" userId="ad1cb779-70b2-446d-841a-ac41b1120a29" providerId="ADAL" clId="{7EBF66F8-50CA-4A90-BA7F-8A6F95AF699D}" dt="2022-04-10T20:21:36.372" v="3" actId="27636"/>
        <pc:sldMkLst>
          <pc:docMk/>
          <pc:sldMk cId="2196036519" sldId="261"/>
        </pc:sldMkLst>
        <pc:spChg chg="mod">
          <ac:chgData name="Spencer Klump" userId="ad1cb779-70b2-446d-841a-ac41b1120a29" providerId="ADAL" clId="{7EBF66F8-50CA-4A90-BA7F-8A6F95AF699D}" dt="2022-04-10T20:21:36.372" v="3" actId="27636"/>
          <ac:spMkLst>
            <pc:docMk/>
            <pc:sldMk cId="2196036519" sldId="261"/>
            <ac:spMk id="3" creationId="{B6BB5EDA-1277-4258-9144-5DEAE6736620}"/>
          </ac:spMkLst>
        </pc:spChg>
      </pc:sldChg>
    </pc:docChg>
  </pc:docChgLst>
  <pc:docChgLst>
    <pc:chgData name="Brian Solomon" userId="b0b85315-faa1-4ef0-b8bc-2098b5c19879" providerId="ADAL" clId="{38EB00C7-5C33-4FC9-8F58-26D28E9A8832}"/>
    <pc:docChg chg="undo custSel addSld delSld modSld sldOrd">
      <pc:chgData name="Brian Solomon" userId="b0b85315-faa1-4ef0-b8bc-2098b5c19879" providerId="ADAL" clId="{38EB00C7-5C33-4FC9-8F58-26D28E9A8832}" dt="2022-02-20T21:59:16.309" v="982" actId="1076"/>
      <pc:docMkLst>
        <pc:docMk/>
      </pc:docMkLst>
      <pc:sldChg chg="modSp mod">
        <pc:chgData name="Brian Solomon" userId="b0b85315-faa1-4ef0-b8bc-2098b5c19879" providerId="ADAL" clId="{38EB00C7-5C33-4FC9-8F58-26D28E9A8832}" dt="2022-02-20T00:29:31.748" v="128" actId="20577"/>
        <pc:sldMkLst>
          <pc:docMk/>
          <pc:sldMk cId="1476959881" sldId="259"/>
        </pc:sldMkLst>
        <pc:spChg chg="mod">
          <ac:chgData name="Brian Solomon" userId="b0b85315-faa1-4ef0-b8bc-2098b5c19879" providerId="ADAL" clId="{38EB00C7-5C33-4FC9-8F58-26D28E9A8832}" dt="2022-02-20T00:29:31.748" v="128" actId="20577"/>
          <ac:spMkLst>
            <pc:docMk/>
            <pc:sldMk cId="1476959881" sldId="259"/>
            <ac:spMk id="3" creationId="{87EC44A6-B74F-4E50-845C-F16EFBEF947F}"/>
          </ac:spMkLst>
        </pc:spChg>
      </pc:sldChg>
      <pc:sldChg chg="modSp mod">
        <pc:chgData name="Brian Solomon" userId="b0b85315-faa1-4ef0-b8bc-2098b5c19879" providerId="ADAL" clId="{38EB00C7-5C33-4FC9-8F58-26D28E9A8832}" dt="2022-02-20T00:00:37.533" v="90" actId="6549"/>
        <pc:sldMkLst>
          <pc:docMk/>
          <pc:sldMk cId="3893286997" sldId="260"/>
        </pc:sldMkLst>
        <pc:spChg chg="mod">
          <ac:chgData name="Brian Solomon" userId="b0b85315-faa1-4ef0-b8bc-2098b5c19879" providerId="ADAL" clId="{38EB00C7-5C33-4FC9-8F58-26D28E9A8832}" dt="2022-02-20T00:00:37.533" v="90" actId="6549"/>
          <ac:spMkLst>
            <pc:docMk/>
            <pc:sldMk cId="3893286997" sldId="260"/>
            <ac:spMk id="3" creationId="{DE3DD732-C932-49B2-A63B-DDA6D910E5BD}"/>
          </ac:spMkLst>
        </pc:spChg>
      </pc:sldChg>
      <pc:sldChg chg="modSp mod">
        <pc:chgData name="Brian Solomon" userId="b0b85315-faa1-4ef0-b8bc-2098b5c19879" providerId="ADAL" clId="{38EB00C7-5C33-4FC9-8F58-26D28E9A8832}" dt="2022-02-20T20:32:18.771" v="605" actId="20577"/>
        <pc:sldMkLst>
          <pc:docMk/>
          <pc:sldMk cId="2196036519" sldId="261"/>
        </pc:sldMkLst>
        <pc:spChg chg="mod">
          <ac:chgData name="Brian Solomon" userId="b0b85315-faa1-4ef0-b8bc-2098b5c19879" providerId="ADAL" clId="{38EB00C7-5C33-4FC9-8F58-26D28E9A8832}" dt="2022-02-20T20:32:18.771" v="605" actId="20577"/>
          <ac:spMkLst>
            <pc:docMk/>
            <pc:sldMk cId="2196036519" sldId="261"/>
            <ac:spMk id="2" creationId="{010DC844-3836-4991-B424-4FCC28AD6F22}"/>
          </ac:spMkLst>
        </pc:spChg>
      </pc:sldChg>
      <pc:sldChg chg="modSp mod">
        <pc:chgData name="Brian Solomon" userId="b0b85315-faa1-4ef0-b8bc-2098b5c19879" providerId="ADAL" clId="{38EB00C7-5C33-4FC9-8F58-26D28E9A8832}" dt="2022-02-20T20:16:05.736" v="582" actId="20577"/>
        <pc:sldMkLst>
          <pc:docMk/>
          <pc:sldMk cId="4284932496" sldId="262"/>
        </pc:sldMkLst>
        <pc:spChg chg="mod">
          <ac:chgData name="Brian Solomon" userId="b0b85315-faa1-4ef0-b8bc-2098b5c19879" providerId="ADAL" clId="{38EB00C7-5C33-4FC9-8F58-26D28E9A8832}" dt="2022-02-20T20:16:05.736" v="582" actId="20577"/>
          <ac:spMkLst>
            <pc:docMk/>
            <pc:sldMk cId="4284932496" sldId="262"/>
            <ac:spMk id="3" creationId="{49785809-BF7F-4137-AF5A-A3A165AF7DC9}"/>
          </ac:spMkLst>
        </pc:spChg>
      </pc:sldChg>
      <pc:sldChg chg="new del">
        <pc:chgData name="Brian Solomon" userId="b0b85315-faa1-4ef0-b8bc-2098b5c19879" providerId="ADAL" clId="{38EB00C7-5C33-4FC9-8F58-26D28E9A8832}" dt="2022-02-20T00:00:04.965" v="88" actId="47"/>
        <pc:sldMkLst>
          <pc:docMk/>
          <pc:sldMk cId="959364005" sldId="263"/>
        </pc:sldMkLst>
      </pc:sldChg>
      <pc:sldChg chg="addSp delSp modSp mod ord modClrScheme chgLayout">
        <pc:chgData name="Brian Solomon" userId="b0b85315-faa1-4ef0-b8bc-2098b5c19879" providerId="ADAL" clId="{38EB00C7-5C33-4FC9-8F58-26D28E9A8832}" dt="2022-02-20T21:53:53.511" v="977" actId="1076"/>
        <pc:sldMkLst>
          <pc:docMk/>
          <pc:sldMk cId="1542922700" sldId="263"/>
        </pc:sldMkLst>
        <pc:spChg chg="mod ord">
          <ac:chgData name="Brian Solomon" userId="b0b85315-faa1-4ef0-b8bc-2098b5c19879" providerId="ADAL" clId="{38EB00C7-5C33-4FC9-8F58-26D28E9A8832}" dt="2022-02-20T00:29:29.924" v="126" actId="20577"/>
          <ac:spMkLst>
            <pc:docMk/>
            <pc:sldMk cId="1542922700" sldId="263"/>
            <ac:spMk id="2" creationId="{4DA7D0D5-FFEB-4F60-AE19-1295428C7DF9}"/>
          </ac:spMkLst>
        </pc:spChg>
        <pc:spChg chg="add mod ord">
          <ac:chgData name="Brian Solomon" userId="b0b85315-faa1-4ef0-b8bc-2098b5c19879" providerId="ADAL" clId="{38EB00C7-5C33-4FC9-8F58-26D28E9A8832}" dt="2022-02-20T21:53:35.560" v="974" actId="122"/>
          <ac:spMkLst>
            <pc:docMk/>
            <pc:sldMk cId="1542922700" sldId="263"/>
            <ac:spMk id="4" creationId="{8028BFE9-1EDA-4A89-8383-04C6D495BFF1}"/>
          </ac:spMkLst>
        </pc:spChg>
        <pc:spChg chg="add del mod">
          <ac:chgData name="Brian Solomon" userId="b0b85315-faa1-4ef0-b8bc-2098b5c19879" providerId="ADAL" clId="{38EB00C7-5C33-4FC9-8F58-26D28E9A8832}" dt="2022-02-20T00:52:59.280" v="199" actId="21"/>
          <ac:spMkLst>
            <pc:docMk/>
            <pc:sldMk cId="1542922700" sldId="263"/>
            <ac:spMk id="14" creationId="{FC8DD403-5E50-4999-8D6C-13C70A0E8F73}"/>
          </ac:spMkLst>
        </pc:spChg>
        <pc:spChg chg="add del">
          <ac:chgData name="Brian Solomon" userId="b0b85315-faa1-4ef0-b8bc-2098b5c19879" providerId="ADAL" clId="{38EB00C7-5C33-4FC9-8F58-26D28E9A8832}" dt="2022-02-20T00:29:19.043" v="123" actId="700"/>
          <ac:spMkLst>
            <pc:docMk/>
            <pc:sldMk cId="1542922700" sldId="263"/>
            <ac:spMk id="23" creationId="{95B0C9C6-E935-47E4-A3AD-8A31DD7CA55F}"/>
          </ac:spMkLst>
        </pc:spChg>
        <pc:spChg chg="del">
          <ac:chgData name="Brian Solomon" userId="b0b85315-faa1-4ef0-b8bc-2098b5c19879" providerId="ADAL" clId="{38EB00C7-5C33-4FC9-8F58-26D28E9A8832}" dt="2022-02-20T00:30:14.591" v="131" actId="700"/>
          <ac:spMkLst>
            <pc:docMk/>
            <pc:sldMk cId="1542922700" sldId="263"/>
            <ac:spMk id="25" creationId="{8D98A754-1405-4402-A245-78E2B207F79D}"/>
          </ac:spMkLst>
        </pc:spChg>
        <pc:spChg chg="mod">
          <ac:chgData name="Brian Solomon" userId="b0b85315-faa1-4ef0-b8bc-2098b5c19879" providerId="ADAL" clId="{38EB00C7-5C33-4FC9-8F58-26D28E9A8832}" dt="2022-02-20T00:32:15.460" v="151" actId="5793"/>
          <ac:spMkLst>
            <pc:docMk/>
            <pc:sldMk cId="1542922700" sldId="263"/>
            <ac:spMk id="27" creationId="{64C315AD-2BFC-4581-99FB-0415BCA72524}"/>
          </ac:spMkLst>
        </pc:spChg>
        <pc:spChg chg="del">
          <ac:chgData name="Brian Solomon" userId="b0b85315-faa1-4ef0-b8bc-2098b5c19879" providerId="ADAL" clId="{38EB00C7-5C33-4FC9-8F58-26D28E9A8832}" dt="2022-02-20T00:52:49.119" v="197" actId="478"/>
          <ac:spMkLst>
            <pc:docMk/>
            <pc:sldMk cId="1542922700" sldId="263"/>
            <ac:spMk id="29" creationId="{CA665117-0BDE-41F3-AC56-CC515B2888F8}"/>
          </ac:spMkLst>
        </pc:spChg>
        <pc:spChg chg="del mod">
          <ac:chgData name="Brian Solomon" userId="b0b85315-faa1-4ef0-b8bc-2098b5c19879" providerId="ADAL" clId="{38EB00C7-5C33-4FC9-8F58-26D28E9A8832}" dt="2022-02-20T00:53:13.640" v="201" actId="21"/>
          <ac:spMkLst>
            <pc:docMk/>
            <pc:sldMk cId="1542922700" sldId="263"/>
            <ac:spMk id="31" creationId="{DAE3320E-4AF2-4773-82AD-0BE00FB5B542}"/>
          </ac:spMkLst>
        </pc:spChg>
        <pc:spChg chg="del">
          <ac:chgData name="Brian Solomon" userId="b0b85315-faa1-4ef0-b8bc-2098b5c19879" providerId="ADAL" clId="{38EB00C7-5C33-4FC9-8F58-26D28E9A8832}" dt="2022-02-20T00:53:26.401" v="205" actId="21"/>
          <ac:spMkLst>
            <pc:docMk/>
            <pc:sldMk cId="1542922700" sldId="263"/>
            <ac:spMk id="33" creationId="{1F3A42BA-5F7E-4EFA-A653-A645AF56DC00}"/>
          </ac:spMkLst>
        </pc:spChg>
        <pc:graphicFrameChg chg="add mod modGraphic">
          <ac:chgData name="Brian Solomon" userId="b0b85315-faa1-4ef0-b8bc-2098b5c19879" providerId="ADAL" clId="{38EB00C7-5C33-4FC9-8F58-26D28E9A8832}" dt="2022-02-20T21:53:53.511" v="977" actId="1076"/>
          <ac:graphicFrameMkLst>
            <pc:docMk/>
            <pc:sldMk cId="1542922700" sldId="263"/>
            <ac:graphicFrameMk id="7" creationId="{5934F80E-A948-47A1-9B0F-7CA89217D281}"/>
          </ac:graphicFrameMkLst>
        </pc:graphicFrameChg>
        <pc:graphicFrameChg chg="del">
          <ac:chgData name="Brian Solomon" userId="b0b85315-faa1-4ef0-b8bc-2098b5c19879" providerId="ADAL" clId="{38EB00C7-5C33-4FC9-8F58-26D28E9A8832}" dt="2022-02-20T00:52:51.689" v="198" actId="478"/>
          <ac:graphicFrameMkLst>
            <pc:docMk/>
            <pc:sldMk cId="1542922700" sldId="263"/>
            <ac:graphicFrameMk id="36" creationId="{571AEFB2-9535-45BE-8D16-80CA56C0B83E}"/>
          </ac:graphicFrameMkLst>
        </pc:graphicFrameChg>
        <pc:picChg chg="mod ord">
          <ac:chgData name="Brian Solomon" userId="b0b85315-faa1-4ef0-b8bc-2098b5c19879" providerId="ADAL" clId="{38EB00C7-5C33-4FC9-8F58-26D28E9A8832}" dt="2022-02-20T00:30:14.591" v="131" actId="700"/>
          <ac:picMkLst>
            <pc:docMk/>
            <pc:sldMk cId="1542922700" sldId="263"/>
            <ac:picMk id="5" creationId="{8B01E113-345A-410A-B766-3AC219B624F6}"/>
          </ac:picMkLst>
        </pc:picChg>
        <pc:picChg chg="del mod">
          <ac:chgData name="Brian Solomon" userId="b0b85315-faa1-4ef0-b8bc-2098b5c19879" providerId="ADAL" clId="{38EB00C7-5C33-4FC9-8F58-26D28E9A8832}" dt="2022-02-20T02:40:58.376" v="286" actId="21"/>
          <ac:picMkLst>
            <pc:docMk/>
            <pc:sldMk cId="1542922700" sldId="263"/>
            <ac:picMk id="28" creationId="{7BFBBD25-EBEF-4FBB-93AB-4B2129F9AF49}"/>
          </ac:picMkLst>
        </pc:picChg>
        <pc:cxnChg chg="del">
          <ac:chgData name="Brian Solomon" userId="b0b85315-faa1-4ef0-b8bc-2098b5c19879" providerId="ADAL" clId="{38EB00C7-5C33-4FC9-8F58-26D28E9A8832}" dt="2022-02-20T00:53:17.900" v="202" actId="21"/>
          <ac:cxnSpMkLst>
            <pc:docMk/>
            <pc:sldMk cId="1542922700" sldId="263"/>
            <ac:cxnSpMk id="30" creationId="{2AC00960-1B67-4839-A0D7-B38EA390CF76}"/>
          </ac:cxnSpMkLst>
        </pc:cxnChg>
        <pc:cxnChg chg="del mod">
          <ac:chgData name="Brian Solomon" userId="b0b85315-faa1-4ef0-b8bc-2098b5c19879" providerId="ADAL" clId="{38EB00C7-5C33-4FC9-8F58-26D28E9A8832}" dt="2022-02-20T00:53:22.120" v="204" actId="21"/>
          <ac:cxnSpMkLst>
            <pc:docMk/>
            <pc:sldMk cId="1542922700" sldId="263"/>
            <ac:cxnSpMk id="32" creationId="{30A1E9D3-A15A-428C-8378-D835512740EC}"/>
          </ac:cxnSpMkLst>
        </pc:cxnChg>
        <pc:cxnChg chg="del mod">
          <ac:chgData name="Brian Solomon" userId="b0b85315-faa1-4ef0-b8bc-2098b5c19879" providerId="ADAL" clId="{38EB00C7-5C33-4FC9-8F58-26D28E9A8832}" dt="2022-02-20T00:53:19.896" v="203" actId="21"/>
          <ac:cxnSpMkLst>
            <pc:docMk/>
            <pc:sldMk cId="1542922700" sldId="263"/>
            <ac:cxnSpMk id="35" creationId="{D734EB98-2B83-4962-8241-3D823A0C990B}"/>
          </ac:cxnSpMkLst>
        </pc:cxnChg>
      </pc:sldChg>
      <pc:sldChg chg="delSp add del setBg delDesignElem">
        <pc:chgData name="Brian Solomon" userId="b0b85315-faa1-4ef0-b8bc-2098b5c19879" providerId="ADAL" clId="{38EB00C7-5C33-4FC9-8F58-26D28E9A8832}" dt="2022-02-20T00:00:16.691" v="89" actId="47"/>
        <pc:sldMkLst>
          <pc:docMk/>
          <pc:sldMk cId="79007945" sldId="264"/>
        </pc:sldMkLst>
        <pc:spChg chg="del">
          <ac:chgData name="Brian Solomon" userId="b0b85315-faa1-4ef0-b8bc-2098b5c19879" providerId="ADAL" clId="{38EB00C7-5C33-4FC9-8F58-26D28E9A8832}" dt="2022-02-20T00:00:00.303" v="87"/>
          <ac:spMkLst>
            <pc:docMk/>
            <pc:sldMk cId="79007945" sldId="264"/>
            <ac:spMk id="8" creationId="{B775CD93-9DF2-48CB-9F57-1BCA9A46C7FA}"/>
          </ac:spMkLst>
        </pc:spChg>
        <pc:spChg chg="del">
          <ac:chgData name="Brian Solomon" userId="b0b85315-faa1-4ef0-b8bc-2098b5c19879" providerId="ADAL" clId="{38EB00C7-5C33-4FC9-8F58-26D28E9A8832}" dt="2022-02-20T00:00:00.303" v="87"/>
          <ac:spMkLst>
            <pc:docMk/>
            <pc:sldMk cId="79007945" sldId="264"/>
            <ac:spMk id="10" creationId="{6166C6D1-23AC-49C4-BA07-238E4E9F8CEB}"/>
          </ac:spMkLst>
        </pc:spChg>
        <pc:spChg chg="del">
          <ac:chgData name="Brian Solomon" userId="b0b85315-faa1-4ef0-b8bc-2098b5c19879" providerId="ADAL" clId="{38EB00C7-5C33-4FC9-8F58-26D28E9A8832}" dt="2022-02-20T00:00:00.303" v="87"/>
          <ac:spMkLst>
            <pc:docMk/>
            <pc:sldMk cId="79007945" sldId="264"/>
            <ac:spMk id="12" creationId="{E186B68C-84BC-4A6E-99D1-EE87483C1349}"/>
          </ac:spMkLst>
        </pc:spChg>
        <pc:spChg chg="del">
          <ac:chgData name="Brian Solomon" userId="b0b85315-faa1-4ef0-b8bc-2098b5c19879" providerId="ADAL" clId="{38EB00C7-5C33-4FC9-8F58-26D28E9A8832}" dt="2022-02-20T00:00:00.303" v="87"/>
          <ac:spMkLst>
            <pc:docMk/>
            <pc:sldMk cId="79007945" sldId="264"/>
            <ac:spMk id="14" creationId="{1C091803-41C2-48E0-9228-5148460C7479}"/>
          </ac:spMkLst>
        </pc:spChg>
      </pc:sldChg>
      <pc:sldChg chg="addSp delSp modSp mod ord">
        <pc:chgData name="Brian Solomon" userId="b0b85315-faa1-4ef0-b8bc-2098b5c19879" providerId="ADAL" clId="{38EB00C7-5C33-4FC9-8F58-26D28E9A8832}" dt="2022-02-20T21:59:16.309" v="982" actId="1076"/>
        <pc:sldMkLst>
          <pc:docMk/>
          <pc:sldMk cId="1524303157" sldId="264"/>
        </pc:sldMkLst>
        <pc:spChg chg="mod">
          <ac:chgData name="Brian Solomon" userId="b0b85315-faa1-4ef0-b8bc-2098b5c19879" providerId="ADAL" clId="{38EB00C7-5C33-4FC9-8F58-26D28E9A8832}" dt="2022-02-20T20:16:47.649" v="583" actId="122"/>
          <ac:spMkLst>
            <pc:docMk/>
            <pc:sldMk cId="1524303157" sldId="264"/>
            <ac:spMk id="2" creationId="{D26BE10F-4FEE-41CC-9C48-4072FD0AA70B}"/>
          </ac:spMkLst>
        </pc:spChg>
        <pc:spChg chg="del">
          <ac:chgData name="Brian Solomon" userId="b0b85315-faa1-4ef0-b8bc-2098b5c19879" providerId="ADAL" clId="{38EB00C7-5C33-4FC9-8F58-26D28E9A8832}" dt="2022-02-20T01:37:36.178" v="208"/>
          <ac:spMkLst>
            <pc:docMk/>
            <pc:sldMk cId="1524303157" sldId="264"/>
            <ac:spMk id="3" creationId="{F09E4577-D296-43CE-841F-DE474F9C6A75}"/>
          </ac:spMkLst>
        </pc:spChg>
        <pc:spChg chg="add del mod">
          <ac:chgData name="Brian Solomon" userId="b0b85315-faa1-4ef0-b8bc-2098b5c19879" providerId="ADAL" clId="{38EB00C7-5C33-4FC9-8F58-26D28E9A8832}" dt="2022-02-20T01:48:11.954" v="251" actId="21"/>
          <ac:spMkLst>
            <pc:docMk/>
            <pc:sldMk cId="1524303157" sldId="264"/>
            <ac:spMk id="4" creationId="{2A66B49C-751E-46F6-AE85-EE94877D3B68}"/>
          </ac:spMkLst>
        </pc:spChg>
        <pc:spChg chg="add del mod">
          <ac:chgData name="Brian Solomon" userId="b0b85315-faa1-4ef0-b8bc-2098b5c19879" providerId="ADAL" clId="{38EB00C7-5C33-4FC9-8F58-26D28E9A8832}" dt="2022-02-20T01:48:11.954" v="251" actId="21"/>
          <ac:spMkLst>
            <pc:docMk/>
            <pc:sldMk cId="1524303157" sldId="264"/>
            <ac:spMk id="5" creationId="{C31B352A-4F19-4B44-BFAE-5B638784B3BE}"/>
          </ac:spMkLst>
        </pc:spChg>
        <pc:spChg chg="del">
          <ac:chgData name="Brian Solomon" userId="b0b85315-faa1-4ef0-b8bc-2098b5c19879" providerId="ADAL" clId="{38EB00C7-5C33-4FC9-8F58-26D28E9A8832}" dt="2022-02-20T20:06:13.558" v="290" actId="21"/>
          <ac:spMkLst>
            <pc:docMk/>
            <pc:sldMk cId="1524303157" sldId="264"/>
            <ac:spMk id="6" creationId="{F2BC419E-B047-41D8-9BE6-ECD37D6A1837}"/>
          </ac:spMkLst>
        </pc:spChg>
        <pc:picChg chg="mod">
          <ac:chgData name="Brian Solomon" userId="b0b85315-faa1-4ef0-b8bc-2098b5c19879" providerId="ADAL" clId="{38EB00C7-5C33-4FC9-8F58-26D28E9A8832}" dt="2022-02-20T21:59:16.309" v="982" actId="1076"/>
          <ac:picMkLst>
            <pc:docMk/>
            <pc:sldMk cId="1524303157" sldId="264"/>
            <ac:picMk id="5" creationId="{0BD34397-783E-425B-ACA6-6F13A0F2BECA}"/>
          </ac:picMkLst>
        </pc:picChg>
        <pc:picChg chg="add mod">
          <ac:chgData name="Brian Solomon" userId="b0b85315-faa1-4ef0-b8bc-2098b5c19879" providerId="ADAL" clId="{38EB00C7-5C33-4FC9-8F58-26D28E9A8832}" dt="2022-02-20T21:59:13.805" v="981" actId="1076"/>
          <ac:picMkLst>
            <pc:docMk/>
            <pc:sldMk cId="1524303157" sldId="264"/>
            <ac:picMk id="8" creationId="{5A1FF51F-FA74-4476-A84B-249278C0A554}"/>
          </ac:picMkLst>
        </pc:picChg>
        <pc:picChg chg="add del mod">
          <ac:chgData name="Brian Solomon" userId="b0b85315-faa1-4ef0-b8bc-2098b5c19879" providerId="ADAL" clId="{38EB00C7-5C33-4FC9-8F58-26D28E9A8832}" dt="2022-02-20T01:48:11.954" v="251" actId="21"/>
          <ac:picMkLst>
            <pc:docMk/>
            <pc:sldMk cId="1524303157" sldId="264"/>
            <ac:picMk id="1026" creationId="{90B6E91C-0034-45CD-99B7-54AC7D9B8E7F}"/>
          </ac:picMkLst>
        </pc:picChg>
        <pc:picChg chg="add del mod">
          <ac:chgData name="Brian Solomon" userId="b0b85315-faa1-4ef0-b8bc-2098b5c19879" providerId="ADAL" clId="{38EB00C7-5C33-4FC9-8F58-26D28E9A8832}" dt="2022-02-20T20:07:26.744" v="294" actId="21"/>
          <ac:picMkLst>
            <pc:docMk/>
            <pc:sldMk cId="1524303157" sldId="264"/>
            <ac:picMk id="1030" creationId="{6CBC6F2C-3E92-4238-A225-B04FA50E5954}"/>
          </ac:picMkLst>
        </pc:picChg>
      </pc:sldChg>
      <pc:sldChg chg="addSp delSp modSp new mod">
        <pc:chgData name="Brian Solomon" userId="b0b85315-faa1-4ef0-b8bc-2098b5c19879" providerId="ADAL" clId="{38EB00C7-5C33-4FC9-8F58-26D28E9A8832}" dt="2022-02-20T20:17:43.714" v="588" actId="1076"/>
        <pc:sldMkLst>
          <pc:docMk/>
          <pc:sldMk cId="3627210440" sldId="265"/>
        </pc:sldMkLst>
        <pc:spChg chg="mod">
          <ac:chgData name="Brian Solomon" userId="b0b85315-faa1-4ef0-b8bc-2098b5c19879" providerId="ADAL" clId="{38EB00C7-5C33-4FC9-8F58-26D28E9A8832}" dt="2022-02-20T20:17:40.129" v="587" actId="122"/>
          <ac:spMkLst>
            <pc:docMk/>
            <pc:sldMk cId="3627210440" sldId="265"/>
            <ac:spMk id="2" creationId="{0E9C3A22-38C3-4428-9B63-877A964629F6}"/>
          </ac:spMkLst>
        </pc:spChg>
        <pc:spChg chg="del">
          <ac:chgData name="Brian Solomon" userId="b0b85315-faa1-4ef0-b8bc-2098b5c19879" providerId="ADAL" clId="{38EB00C7-5C33-4FC9-8F58-26D28E9A8832}" dt="2022-02-20T01:49:03.926" v="281"/>
          <ac:spMkLst>
            <pc:docMk/>
            <pc:sldMk cId="3627210440" sldId="265"/>
            <ac:spMk id="3" creationId="{D0B12FBB-2EE2-4C47-A65D-C82B0EBA6A7D}"/>
          </ac:spMkLst>
        </pc:spChg>
        <pc:picChg chg="add mod">
          <ac:chgData name="Brian Solomon" userId="b0b85315-faa1-4ef0-b8bc-2098b5c19879" providerId="ADAL" clId="{38EB00C7-5C33-4FC9-8F58-26D28E9A8832}" dt="2022-02-20T20:17:43.714" v="588" actId="1076"/>
          <ac:picMkLst>
            <pc:docMk/>
            <pc:sldMk cId="3627210440" sldId="265"/>
            <ac:picMk id="2050" creationId="{D051C7B0-8991-48D6-A137-11BC23F776EC}"/>
          </ac:picMkLst>
        </pc:picChg>
      </pc:sldChg>
      <pc:sldChg chg="addSp modSp mod ord setBg delDesignElem">
        <pc:chgData name="Brian Solomon" userId="b0b85315-faa1-4ef0-b8bc-2098b5c19879" providerId="ADAL" clId="{38EB00C7-5C33-4FC9-8F58-26D28E9A8832}" dt="2022-02-20T21:54:54.940" v="979"/>
        <pc:sldMkLst>
          <pc:docMk/>
          <pc:sldMk cId="982191041" sldId="266"/>
        </pc:sldMkLst>
        <pc:spChg chg="mod">
          <ac:chgData name="Brian Solomon" userId="b0b85315-faa1-4ef0-b8bc-2098b5c19879" providerId="ADAL" clId="{38EB00C7-5C33-4FC9-8F58-26D28E9A8832}" dt="2022-02-20T20:32:26.397" v="612" actId="20577"/>
          <ac:spMkLst>
            <pc:docMk/>
            <pc:sldMk cId="982191041" sldId="266"/>
            <ac:spMk id="2" creationId="{010DC844-3836-4991-B424-4FCC28AD6F22}"/>
          </ac:spMkLst>
        </pc:spChg>
        <pc:spChg chg="mod">
          <ac:chgData name="Brian Solomon" userId="b0b85315-faa1-4ef0-b8bc-2098b5c19879" providerId="ADAL" clId="{38EB00C7-5C33-4FC9-8F58-26D28E9A8832}" dt="2022-02-20T20:38:34.712" v="973" actId="20577"/>
          <ac:spMkLst>
            <pc:docMk/>
            <pc:sldMk cId="982191041" sldId="266"/>
            <ac:spMk id="3" creationId="{B6BB5EDA-1277-4258-9144-5DEAE6736620}"/>
          </ac:spMkLst>
        </pc:spChg>
        <pc:spChg chg="add">
          <ac:chgData name="Brian Solomon" userId="b0b85315-faa1-4ef0-b8bc-2098b5c19879" providerId="ADAL" clId="{38EB00C7-5C33-4FC9-8F58-26D28E9A8832}" dt="2022-02-20T20:32:08.036" v="595" actId="26606"/>
          <ac:spMkLst>
            <pc:docMk/>
            <pc:sldMk cId="982191041" sldId="266"/>
            <ac:spMk id="8" creationId="{B775CD93-9DF2-48CB-9F57-1BCA9A46C7FA}"/>
          </ac:spMkLst>
        </pc:spChg>
        <pc:spChg chg="add">
          <ac:chgData name="Brian Solomon" userId="b0b85315-faa1-4ef0-b8bc-2098b5c19879" providerId="ADAL" clId="{38EB00C7-5C33-4FC9-8F58-26D28E9A8832}" dt="2022-02-20T20:32:08.036" v="595" actId="26606"/>
          <ac:spMkLst>
            <pc:docMk/>
            <pc:sldMk cId="982191041" sldId="266"/>
            <ac:spMk id="10" creationId="{6166C6D1-23AC-49C4-BA07-238E4E9F8CEB}"/>
          </ac:spMkLst>
        </pc:spChg>
        <pc:spChg chg="add">
          <ac:chgData name="Brian Solomon" userId="b0b85315-faa1-4ef0-b8bc-2098b5c19879" providerId="ADAL" clId="{38EB00C7-5C33-4FC9-8F58-26D28E9A8832}" dt="2022-02-20T20:32:08.036" v="595" actId="26606"/>
          <ac:spMkLst>
            <pc:docMk/>
            <pc:sldMk cId="982191041" sldId="266"/>
            <ac:spMk id="12" creationId="{E186B68C-84BC-4A6E-99D1-EE87483C1349}"/>
          </ac:spMkLst>
        </pc:spChg>
        <pc:spChg chg="add">
          <ac:chgData name="Brian Solomon" userId="b0b85315-faa1-4ef0-b8bc-2098b5c19879" providerId="ADAL" clId="{38EB00C7-5C33-4FC9-8F58-26D28E9A8832}" dt="2022-02-20T20:32:08.036" v="595" actId="26606"/>
          <ac:spMkLst>
            <pc:docMk/>
            <pc:sldMk cId="982191041" sldId="266"/>
            <ac:spMk id="14" creationId="{1C091803-41C2-48E0-9228-5148460C7479}"/>
          </ac:spMkLst>
        </pc:spChg>
      </pc:sldChg>
      <pc:sldChg chg="new del">
        <pc:chgData name="Brian Solomon" userId="b0b85315-faa1-4ef0-b8bc-2098b5c19879" providerId="ADAL" clId="{38EB00C7-5C33-4FC9-8F58-26D28E9A8832}" dt="2022-02-20T20:31:13.071" v="593" actId="47"/>
        <pc:sldMkLst>
          <pc:docMk/>
          <pc:sldMk cId="2698048120" sldId="266"/>
        </pc:sldMkLst>
      </pc:sldChg>
      <pc:sldChg chg="addSp delSp add del setBg delDesignElem">
        <pc:chgData name="Brian Solomon" userId="b0b85315-faa1-4ef0-b8bc-2098b5c19879" providerId="ADAL" clId="{38EB00C7-5C33-4FC9-8F58-26D28E9A8832}" dt="2022-02-20T20:31:01.268" v="592"/>
        <pc:sldMkLst>
          <pc:docMk/>
          <pc:sldMk cId="1072440113" sldId="267"/>
        </pc:sldMkLst>
        <pc:spChg chg="add del">
          <ac:chgData name="Brian Solomon" userId="b0b85315-faa1-4ef0-b8bc-2098b5c19879" providerId="ADAL" clId="{38EB00C7-5C33-4FC9-8F58-26D28E9A8832}" dt="2022-02-20T20:31:01.268" v="592"/>
          <ac:spMkLst>
            <pc:docMk/>
            <pc:sldMk cId="1072440113" sldId="267"/>
            <ac:spMk id="8" creationId="{B775CD93-9DF2-48CB-9F57-1BCA9A46C7FA}"/>
          </ac:spMkLst>
        </pc:spChg>
        <pc:spChg chg="add del">
          <ac:chgData name="Brian Solomon" userId="b0b85315-faa1-4ef0-b8bc-2098b5c19879" providerId="ADAL" clId="{38EB00C7-5C33-4FC9-8F58-26D28E9A8832}" dt="2022-02-20T20:31:01.268" v="592"/>
          <ac:spMkLst>
            <pc:docMk/>
            <pc:sldMk cId="1072440113" sldId="267"/>
            <ac:spMk id="10" creationId="{6166C6D1-23AC-49C4-BA07-238E4E9F8CEB}"/>
          </ac:spMkLst>
        </pc:spChg>
        <pc:spChg chg="add del">
          <ac:chgData name="Brian Solomon" userId="b0b85315-faa1-4ef0-b8bc-2098b5c19879" providerId="ADAL" clId="{38EB00C7-5C33-4FC9-8F58-26D28E9A8832}" dt="2022-02-20T20:31:01.268" v="592"/>
          <ac:spMkLst>
            <pc:docMk/>
            <pc:sldMk cId="1072440113" sldId="267"/>
            <ac:spMk id="12" creationId="{E186B68C-84BC-4A6E-99D1-EE87483C1349}"/>
          </ac:spMkLst>
        </pc:spChg>
        <pc:spChg chg="add del">
          <ac:chgData name="Brian Solomon" userId="b0b85315-faa1-4ef0-b8bc-2098b5c19879" providerId="ADAL" clId="{38EB00C7-5C33-4FC9-8F58-26D28E9A8832}" dt="2022-02-20T20:31:01.268" v="592"/>
          <ac:spMkLst>
            <pc:docMk/>
            <pc:sldMk cId="1072440113" sldId="267"/>
            <ac:spMk id="14" creationId="{1C091803-41C2-48E0-9228-5148460C7479}"/>
          </ac:spMkLst>
        </pc:spChg>
      </pc:sldChg>
    </pc:docChg>
  </pc:docChgLst>
</pc:chgInfo>
</file>

<file path=ppt/media/image1.png>
</file>

<file path=ppt/media/image2.png>
</file>

<file path=ppt/media/image3.jpeg>
</file>

<file path=ppt/media/model3d1.glb>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53DE45-2CFA-44BB-8DCC-ED3CBEE14A5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78751EC-0E12-46FE-AB35-12121498A0A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5BF46D0-538E-4157-9939-DF7C1B8A872B}"/>
              </a:ext>
            </a:extLst>
          </p:cNvPr>
          <p:cNvSpPr>
            <a:spLocks noGrp="1"/>
          </p:cNvSpPr>
          <p:nvPr>
            <p:ph type="dt" sz="half" idx="10"/>
          </p:nvPr>
        </p:nvSpPr>
        <p:spPr/>
        <p:txBody>
          <a:bodyPr/>
          <a:lstStyle/>
          <a:p>
            <a:fld id="{DE664A66-7544-45B9-8B21-A5CA2BB467D4}" type="datetimeFigureOut">
              <a:rPr lang="en-US" smtClean="0"/>
              <a:t>4/11/2022</a:t>
            </a:fld>
            <a:endParaRPr lang="en-US"/>
          </a:p>
        </p:txBody>
      </p:sp>
      <p:sp>
        <p:nvSpPr>
          <p:cNvPr id="5" name="Footer Placeholder 4">
            <a:extLst>
              <a:ext uri="{FF2B5EF4-FFF2-40B4-BE49-F238E27FC236}">
                <a16:creationId xmlns:a16="http://schemas.microsoft.com/office/drawing/2014/main" id="{707FF835-CA1C-42FD-8277-5EF17AD7859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0C1596-8E2C-4B9F-9051-A91D9841FEF2}"/>
              </a:ext>
            </a:extLst>
          </p:cNvPr>
          <p:cNvSpPr>
            <a:spLocks noGrp="1"/>
          </p:cNvSpPr>
          <p:nvPr>
            <p:ph type="sldNum" sz="quarter" idx="12"/>
          </p:nvPr>
        </p:nvSpPr>
        <p:spPr/>
        <p:txBody>
          <a:bodyPr/>
          <a:lstStyle/>
          <a:p>
            <a:fld id="{8EEE8FD3-8230-4F95-B3B7-70515FFA39CB}" type="slidenum">
              <a:rPr lang="en-US" smtClean="0"/>
              <a:t>‹#›</a:t>
            </a:fld>
            <a:endParaRPr lang="en-US"/>
          </a:p>
        </p:txBody>
      </p:sp>
    </p:spTree>
    <p:extLst>
      <p:ext uri="{BB962C8B-B14F-4D97-AF65-F5344CB8AC3E}">
        <p14:creationId xmlns:p14="http://schemas.microsoft.com/office/powerpoint/2010/main" val="40754856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A2E2A2-29D0-40FD-893D-22B839B0926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106979E-0E37-4AA9-A301-E9FE0B80362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9FAC4E-8B7A-4AD7-A95B-938B675ACD9E}"/>
              </a:ext>
            </a:extLst>
          </p:cNvPr>
          <p:cNvSpPr>
            <a:spLocks noGrp="1"/>
          </p:cNvSpPr>
          <p:nvPr>
            <p:ph type="dt" sz="half" idx="10"/>
          </p:nvPr>
        </p:nvSpPr>
        <p:spPr/>
        <p:txBody>
          <a:bodyPr/>
          <a:lstStyle/>
          <a:p>
            <a:fld id="{DE664A66-7544-45B9-8B21-A5CA2BB467D4}" type="datetimeFigureOut">
              <a:rPr lang="en-US" smtClean="0"/>
              <a:t>4/11/2022</a:t>
            </a:fld>
            <a:endParaRPr lang="en-US"/>
          </a:p>
        </p:txBody>
      </p:sp>
      <p:sp>
        <p:nvSpPr>
          <p:cNvPr id="5" name="Footer Placeholder 4">
            <a:extLst>
              <a:ext uri="{FF2B5EF4-FFF2-40B4-BE49-F238E27FC236}">
                <a16:creationId xmlns:a16="http://schemas.microsoft.com/office/drawing/2014/main" id="{CFA904F6-7A78-482F-B74E-A3CDEE9B002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A303B5E-E133-42C7-B259-B131917FF4AA}"/>
              </a:ext>
            </a:extLst>
          </p:cNvPr>
          <p:cNvSpPr>
            <a:spLocks noGrp="1"/>
          </p:cNvSpPr>
          <p:nvPr>
            <p:ph type="sldNum" sz="quarter" idx="12"/>
          </p:nvPr>
        </p:nvSpPr>
        <p:spPr/>
        <p:txBody>
          <a:bodyPr/>
          <a:lstStyle/>
          <a:p>
            <a:fld id="{8EEE8FD3-8230-4F95-B3B7-70515FFA39CB}" type="slidenum">
              <a:rPr lang="en-US" smtClean="0"/>
              <a:t>‹#›</a:t>
            </a:fld>
            <a:endParaRPr lang="en-US"/>
          </a:p>
        </p:txBody>
      </p:sp>
    </p:spTree>
    <p:extLst>
      <p:ext uri="{BB962C8B-B14F-4D97-AF65-F5344CB8AC3E}">
        <p14:creationId xmlns:p14="http://schemas.microsoft.com/office/powerpoint/2010/main" val="42291601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6E23ED7-DE89-4F8D-B58F-9E4C63EC85F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D69F890-3702-4585-8E06-E7031D6D568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40FFF33-0046-4AD2-AE30-1C208F00E05A}"/>
              </a:ext>
            </a:extLst>
          </p:cNvPr>
          <p:cNvSpPr>
            <a:spLocks noGrp="1"/>
          </p:cNvSpPr>
          <p:nvPr>
            <p:ph type="dt" sz="half" idx="10"/>
          </p:nvPr>
        </p:nvSpPr>
        <p:spPr/>
        <p:txBody>
          <a:bodyPr/>
          <a:lstStyle/>
          <a:p>
            <a:fld id="{DE664A66-7544-45B9-8B21-A5CA2BB467D4}" type="datetimeFigureOut">
              <a:rPr lang="en-US" smtClean="0"/>
              <a:t>4/11/2022</a:t>
            </a:fld>
            <a:endParaRPr lang="en-US"/>
          </a:p>
        </p:txBody>
      </p:sp>
      <p:sp>
        <p:nvSpPr>
          <p:cNvPr id="5" name="Footer Placeholder 4">
            <a:extLst>
              <a:ext uri="{FF2B5EF4-FFF2-40B4-BE49-F238E27FC236}">
                <a16:creationId xmlns:a16="http://schemas.microsoft.com/office/drawing/2014/main" id="{5B4695BF-5058-4363-B164-05E378F2010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C40A18-F349-4D98-AFD8-F5F5F3AB33B5}"/>
              </a:ext>
            </a:extLst>
          </p:cNvPr>
          <p:cNvSpPr>
            <a:spLocks noGrp="1"/>
          </p:cNvSpPr>
          <p:nvPr>
            <p:ph type="sldNum" sz="quarter" idx="12"/>
          </p:nvPr>
        </p:nvSpPr>
        <p:spPr/>
        <p:txBody>
          <a:bodyPr/>
          <a:lstStyle/>
          <a:p>
            <a:fld id="{8EEE8FD3-8230-4F95-B3B7-70515FFA39CB}" type="slidenum">
              <a:rPr lang="en-US" smtClean="0"/>
              <a:t>‹#›</a:t>
            </a:fld>
            <a:endParaRPr lang="en-US"/>
          </a:p>
        </p:txBody>
      </p:sp>
    </p:spTree>
    <p:extLst>
      <p:ext uri="{BB962C8B-B14F-4D97-AF65-F5344CB8AC3E}">
        <p14:creationId xmlns:p14="http://schemas.microsoft.com/office/powerpoint/2010/main" val="11422392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5E2566-434A-40D5-9154-A74C9EE7D39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0393956-A73A-40C7-AEBF-6F9CAC67FDE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79B818A-61D4-44DD-BEBC-A6995CA12004}"/>
              </a:ext>
            </a:extLst>
          </p:cNvPr>
          <p:cNvSpPr>
            <a:spLocks noGrp="1"/>
          </p:cNvSpPr>
          <p:nvPr>
            <p:ph type="dt" sz="half" idx="10"/>
          </p:nvPr>
        </p:nvSpPr>
        <p:spPr/>
        <p:txBody>
          <a:bodyPr/>
          <a:lstStyle/>
          <a:p>
            <a:fld id="{DE664A66-7544-45B9-8B21-A5CA2BB467D4}" type="datetimeFigureOut">
              <a:rPr lang="en-US" smtClean="0"/>
              <a:t>4/11/2022</a:t>
            </a:fld>
            <a:endParaRPr lang="en-US"/>
          </a:p>
        </p:txBody>
      </p:sp>
      <p:sp>
        <p:nvSpPr>
          <p:cNvPr id="5" name="Footer Placeholder 4">
            <a:extLst>
              <a:ext uri="{FF2B5EF4-FFF2-40B4-BE49-F238E27FC236}">
                <a16:creationId xmlns:a16="http://schemas.microsoft.com/office/drawing/2014/main" id="{C428347B-8680-48E1-80CB-0FBEF647523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3484F2B-C4C6-426A-9580-DD3240CCB747}"/>
              </a:ext>
            </a:extLst>
          </p:cNvPr>
          <p:cNvSpPr>
            <a:spLocks noGrp="1"/>
          </p:cNvSpPr>
          <p:nvPr>
            <p:ph type="sldNum" sz="quarter" idx="12"/>
          </p:nvPr>
        </p:nvSpPr>
        <p:spPr/>
        <p:txBody>
          <a:bodyPr/>
          <a:lstStyle/>
          <a:p>
            <a:fld id="{8EEE8FD3-8230-4F95-B3B7-70515FFA39CB}" type="slidenum">
              <a:rPr lang="en-US" smtClean="0"/>
              <a:t>‹#›</a:t>
            </a:fld>
            <a:endParaRPr lang="en-US"/>
          </a:p>
        </p:txBody>
      </p:sp>
    </p:spTree>
    <p:extLst>
      <p:ext uri="{BB962C8B-B14F-4D97-AF65-F5344CB8AC3E}">
        <p14:creationId xmlns:p14="http://schemas.microsoft.com/office/powerpoint/2010/main" val="42215155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3AA09-8125-4917-A5AE-F6A780EB508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B1A0FE0-5655-4F43-B96F-E3B467DB740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D096AFE-DAC4-4EDD-8DA3-0482F5471E31}"/>
              </a:ext>
            </a:extLst>
          </p:cNvPr>
          <p:cNvSpPr>
            <a:spLocks noGrp="1"/>
          </p:cNvSpPr>
          <p:nvPr>
            <p:ph type="dt" sz="half" idx="10"/>
          </p:nvPr>
        </p:nvSpPr>
        <p:spPr/>
        <p:txBody>
          <a:bodyPr/>
          <a:lstStyle/>
          <a:p>
            <a:fld id="{DE664A66-7544-45B9-8B21-A5CA2BB467D4}" type="datetimeFigureOut">
              <a:rPr lang="en-US" smtClean="0"/>
              <a:t>4/11/2022</a:t>
            </a:fld>
            <a:endParaRPr lang="en-US"/>
          </a:p>
        </p:txBody>
      </p:sp>
      <p:sp>
        <p:nvSpPr>
          <p:cNvPr id="5" name="Footer Placeholder 4">
            <a:extLst>
              <a:ext uri="{FF2B5EF4-FFF2-40B4-BE49-F238E27FC236}">
                <a16:creationId xmlns:a16="http://schemas.microsoft.com/office/drawing/2014/main" id="{37DA4FC0-F2EA-457E-B336-625ED86DC2A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31DD3E1-F7B2-423D-8A33-1A169D0CFA73}"/>
              </a:ext>
            </a:extLst>
          </p:cNvPr>
          <p:cNvSpPr>
            <a:spLocks noGrp="1"/>
          </p:cNvSpPr>
          <p:nvPr>
            <p:ph type="sldNum" sz="quarter" idx="12"/>
          </p:nvPr>
        </p:nvSpPr>
        <p:spPr/>
        <p:txBody>
          <a:bodyPr/>
          <a:lstStyle/>
          <a:p>
            <a:fld id="{8EEE8FD3-8230-4F95-B3B7-70515FFA39CB}" type="slidenum">
              <a:rPr lang="en-US" smtClean="0"/>
              <a:t>‹#›</a:t>
            </a:fld>
            <a:endParaRPr lang="en-US"/>
          </a:p>
        </p:txBody>
      </p:sp>
    </p:spTree>
    <p:extLst>
      <p:ext uri="{BB962C8B-B14F-4D97-AF65-F5344CB8AC3E}">
        <p14:creationId xmlns:p14="http://schemas.microsoft.com/office/powerpoint/2010/main" val="16195312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30ECA0-C1E3-4CE6-BD50-96C95DF4D8C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591076D-0903-4E75-AB1C-B68E5D1B7F5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AA5055C-B273-4966-B38B-09E3C75C63C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4A818EB-1B90-4C58-969D-DC907C0A32E9}"/>
              </a:ext>
            </a:extLst>
          </p:cNvPr>
          <p:cNvSpPr>
            <a:spLocks noGrp="1"/>
          </p:cNvSpPr>
          <p:nvPr>
            <p:ph type="dt" sz="half" idx="10"/>
          </p:nvPr>
        </p:nvSpPr>
        <p:spPr/>
        <p:txBody>
          <a:bodyPr/>
          <a:lstStyle/>
          <a:p>
            <a:fld id="{DE664A66-7544-45B9-8B21-A5CA2BB467D4}" type="datetimeFigureOut">
              <a:rPr lang="en-US" smtClean="0"/>
              <a:t>4/11/2022</a:t>
            </a:fld>
            <a:endParaRPr lang="en-US"/>
          </a:p>
        </p:txBody>
      </p:sp>
      <p:sp>
        <p:nvSpPr>
          <p:cNvPr id="6" name="Footer Placeholder 5">
            <a:extLst>
              <a:ext uri="{FF2B5EF4-FFF2-40B4-BE49-F238E27FC236}">
                <a16:creationId xmlns:a16="http://schemas.microsoft.com/office/drawing/2014/main" id="{96615635-5FDD-4FDF-8241-160A3897A1D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18F4CAB-1896-4662-A90F-829CBD9679EB}"/>
              </a:ext>
            </a:extLst>
          </p:cNvPr>
          <p:cNvSpPr>
            <a:spLocks noGrp="1"/>
          </p:cNvSpPr>
          <p:nvPr>
            <p:ph type="sldNum" sz="quarter" idx="12"/>
          </p:nvPr>
        </p:nvSpPr>
        <p:spPr/>
        <p:txBody>
          <a:bodyPr/>
          <a:lstStyle/>
          <a:p>
            <a:fld id="{8EEE8FD3-8230-4F95-B3B7-70515FFA39CB}" type="slidenum">
              <a:rPr lang="en-US" smtClean="0"/>
              <a:t>‹#›</a:t>
            </a:fld>
            <a:endParaRPr lang="en-US"/>
          </a:p>
        </p:txBody>
      </p:sp>
    </p:spTree>
    <p:extLst>
      <p:ext uri="{BB962C8B-B14F-4D97-AF65-F5344CB8AC3E}">
        <p14:creationId xmlns:p14="http://schemas.microsoft.com/office/powerpoint/2010/main" val="31288943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6E85C8-30B7-4F07-876E-5E3A8331100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41B113A-89D2-4F71-B5A9-625EE1CAE70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DCF8DAC-AA5F-499F-BE24-D99A979EBAD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A4103F6-3EAF-487B-A316-DE34EEF09F2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5AFBAA2-EFB2-4812-9016-A093AF52E8B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9DF527D-5359-4781-8276-4C60E23CB92B}"/>
              </a:ext>
            </a:extLst>
          </p:cNvPr>
          <p:cNvSpPr>
            <a:spLocks noGrp="1"/>
          </p:cNvSpPr>
          <p:nvPr>
            <p:ph type="dt" sz="half" idx="10"/>
          </p:nvPr>
        </p:nvSpPr>
        <p:spPr/>
        <p:txBody>
          <a:bodyPr/>
          <a:lstStyle/>
          <a:p>
            <a:fld id="{DE664A66-7544-45B9-8B21-A5CA2BB467D4}" type="datetimeFigureOut">
              <a:rPr lang="en-US" smtClean="0"/>
              <a:t>4/11/2022</a:t>
            </a:fld>
            <a:endParaRPr lang="en-US"/>
          </a:p>
        </p:txBody>
      </p:sp>
      <p:sp>
        <p:nvSpPr>
          <p:cNvPr id="8" name="Footer Placeholder 7">
            <a:extLst>
              <a:ext uri="{FF2B5EF4-FFF2-40B4-BE49-F238E27FC236}">
                <a16:creationId xmlns:a16="http://schemas.microsoft.com/office/drawing/2014/main" id="{F028E632-22F1-4503-82BE-FF82503E170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E22297C-1B3E-419B-9B08-3FA14D7D0E93}"/>
              </a:ext>
            </a:extLst>
          </p:cNvPr>
          <p:cNvSpPr>
            <a:spLocks noGrp="1"/>
          </p:cNvSpPr>
          <p:nvPr>
            <p:ph type="sldNum" sz="quarter" idx="12"/>
          </p:nvPr>
        </p:nvSpPr>
        <p:spPr/>
        <p:txBody>
          <a:bodyPr/>
          <a:lstStyle/>
          <a:p>
            <a:fld id="{8EEE8FD3-8230-4F95-B3B7-70515FFA39CB}" type="slidenum">
              <a:rPr lang="en-US" smtClean="0"/>
              <a:t>‹#›</a:t>
            </a:fld>
            <a:endParaRPr lang="en-US"/>
          </a:p>
        </p:txBody>
      </p:sp>
    </p:spTree>
    <p:extLst>
      <p:ext uri="{BB962C8B-B14F-4D97-AF65-F5344CB8AC3E}">
        <p14:creationId xmlns:p14="http://schemas.microsoft.com/office/powerpoint/2010/main" val="15682162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25EFA-6821-404A-BE82-88B016B4F55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A249BB4-CF88-482A-A5A1-038C7673D951}"/>
              </a:ext>
            </a:extLst>
          </p:cNvPr>
          <p:cNvSpPr>
            <a:spLocks noGrp="1"/>
          </p:cNvSpPr>
          <p:nvPr>
            <p:ph type="dt" sz="half" idx="10"/>
          </p:nvPr>
        </p:nvSpPr>
        <p:spPr/>
        <p:txBody>
          <a:bodyPr/>
          <a:lstStyle/>
          <a:p>
            <a:fld id="{DE664A66-7544-45B9-8B21-A5CA2BB467D4}" type="datetimeFigureOut">
              <a:rPr lang="en-US" smtClean="0"/>
              <a:t>4/11/2022</a:t>
            </a:fld>
            <a:endParaRPr lang="en-US"/>
          </a:p>
        </p:txBody>
      </p:sp>
      <p:sp>
        <p:nvSpPr>
          <p:cNvPr id="4" name="Footer Placeholder 3">
            <a:extLst>
              <a:ext uri="{FF2B5EF4-FFF2-40B4-BE49-F238E27FC236}">
                <a16:creationId xmlns:a16="http://schemas.microsoft.com/office/drawing/2014/main" id="{66A5D1A0-A528-465D-BB77-FB216C728AA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DBD91A6-132F-4184-9EE0-DD2923B007F0}"/>
              </a:ext>
            </a:extLst>
          </p:cNvPr>
          <p:cNvSpPr>
            <a:spLocks noGrp="1"/>
          </p:cNvSpPr>
          <p:nvPr>
            <p:ph type="sldNum" sz="quarter" idx="12"/>
          </p:nvPr>
        </p:nvSpPr>
        <p:spPr/>
        <p:txBody>
          <a:bodyPr/>
          <a:lstStyle/>
          <a:p>
            <a:fld id="{8EEE8FD3-8230-4F95-B3B7-70515FFA39CB}" type="slidenum">
              <a:rPr lang="en-US" smtClean="0"/>
              <a:t>‹#›</a:t>
            </a:fld>
            <a:endParaRPr lang="en-US"/>
          </a:p>
        </p:txBody>
      </p:sp>
    </p:spTree>
    <p:extLst>
      <p:ext uri="{BB962C8B-B14F-4D97-AF65-F5344CB8AC3E}">
        <p14:creationId xmlns:p14="http://schemas.microsoft.com/office/powerpoint/2010/main" val="42559731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A537135-D4F0-49DD-9C59-B2DE6EAF2DBF}"/>
              </a:ext>
            </a:extLst>
          </p:cNvPr>
          <p:cNvSpPr>
            <a:spLocks noGrp="1"/>
          </p:cNvSpPr>
          <p:nvPr>
            <p:ph type="dt" sz="half" idx="10"/>
          </p:nvPr>
        </p:nvSpPr>
        <p:spPr/>
        <p:txBody>
          <a:bodyPr/>
          <a:lstStyle/>
          <a:p>
            <a:fld id="{DE664A66-7544-45B9-8B21-A5CA2BB467D4}" type="datetimeFigureOut">
              <a:rPr lang="en-US" smtClean="0"/>
              <a:t>4/11/2022</a:t>
            </a:fld>
            <a:endParaRPr lang="en-US"/>
          </a:p>
        </p:txBody>
      </p:sp>
      <p:sp>
        <p:nvSpPr>
          <p:cNvPr id="3" name="Footer Placeholder 2">
            <a:extLst>
              <a:ext uri="{FF2B5EF4-FFF2-40B4-BE49-F238E27FC236}">
                <a16:creationId xmlns:a16="http://schemas.microsoft.com/office/drawing/2014/main" id="{405F0B8E-61E8-46AB-95A6-E160450FAFE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E8D41F0-AE5A-4C10-9FD0-22FC6F3CCC22}"/>
              </a:ext>
            </a:extLst>
          </p:cNvPr>
          <p:cNvSpPr>
            <a:spLocks noGrp="1"/>
          </p:cNvSpPr>
          <p:nvPr>
            <p:ph type="sldNum" sz="quarter" idx="12"/>
          </p:nvPr>
        </p:nvSpPr>
        <p:spPr/>
        <p:txBody>
          <a:bodyPr/>
          <a:lstStyle/>
          <a:p>
            <a:fld id="{8EEE8FD3-8230-4F95-B3B7-70515FFA39CB}" type="slidenum">
              <a:rPr lang="en-US" smtClean="0"/>
              <a:t>‹#›</a:t>
            </a:fld>
            <a:endParaRPr lang="en-US"/>
          </a:p>
        </p:txBody>
      </p:sp>
    </p:spTree>
    <p:extLst>
      <p:ext uri="{BB962C8B-B14F-4D97-AF65-F5344CB8AC3E}">
        <p14:creationId xmlns:p14="http://schemas.microsoft.com/office/powerpoint/2010/main" val="15104361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FC6C4-9327-445B-9B64-7A05FDA3875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D256D3E-E48C-449C-BE41-8658B7C1F14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0E698CD-4115-41EE-B022-C36943C190C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DD9FD0D-9991-4CBA-9934-ABEDE927EADD}"/>
              </a:ext>
            </a:extLst>
          </p:cNvPr>
          <p:cNvSpPr>
            <a:spLocks noGrp="1"/>
          </p:cNvSpPr>
          <p:nvPr>
            <p:ph type="dt" sz="half" idx="10"/>
          </p:nvPr>
        </p:nvSpPr>
        <p:spPr/>
        <p:txBody>
          <a:bodyPr/>
          <a:lstStyle/>
          <a:p>
            <a:fld id="{DE664A66-7544-45B9-8B21-A5CA2BB467D4}" type="datetimeFigureOut">
              <a:rPr lang="en-US" smtClean="0"/>
              <a:t>4/11/2022</a:t>
            </a:fld>
            <a:endParaRPr lang="en-US"/>
          </a:p>
        </p:txBody>
      </p:sp>
      <p:sp>
        <p:nvSpPr>
          <p:cNvPr id="6" name="Footer Placeholder 5">
            <a:extLst>
              <a:ext uri="{FF2B5EF4-FFF2-40B4-BE49-F238E27FC236}">
                <a16:creationId xmlns:a16="http://schemas.microsoft.com/office/drawing/2014/main" id="{2C7A7CC7-D1FA-40ED-9786-A947AEE05FA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1FAD312-511B-474A-8FDB-4520313334C3}"/>
              </a:ext>
            </a:extLst>
          </p:cNvPr>
          <p:cNvSpPr>
            <a:spLocks noGrp="1"/>
          </p:cNvSpPr>
          <p:nvPr>
            <p:ph type="sldNum" sz="quarter" idx="12"/>
          </p:nvPr>
        </p:nvSpPr>
        <p:spPr/>
        <p:txBody>
          <a:bodyPr/>
          <a:lstStyle/>
          <a:p>
            <a:fld id="{8EEE8FD3-8230-4F95-B3B7-70515FFA39CB}" type="slidenum">
              <a:rPr lang="en-US" smtClean="0"/>
              <a:t>‹#›</a:t>
            </a:fld>
            <a:endParaRPr lang="en-US"/>
          </a:p>
        </p:txBody>
      </p:sp>
    </p:spTree>
    <p:extLst>
      <p:ext uri="{BB962C8B-B14F-4D97-AF65-F5344CB8AC3E}">
        <p14:creationId xmlns:p14="http://schemas.microsoft.com/office/powerpoint/2010/main" val="37856039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442E25-7C3C-48F6-9C2D-5F383012F8F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C870CE9-B859-4E20-9AD7-AF882EA431B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28D377D-F840-4A4B-AAA5-A730E2462AB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18C020F-05D4-4148-82E6-518A59F70EFF}"/>
              </a:ext>
            </a:extLst>
          </p:cNvPr>
          <p:cNvSpPr>
            <a:spLocks noGrp="1"/>
          </p:cNvSpPr>
          <p:nvPr>
            <p:ph type="dt" sz="half" idx="10"/>
          </p:nvPr>
        </p:nvSpPr>
        <p:spPr/>
        <p:txBody>
          <a:bodyPr/>
          <a:lstStyle/>
          <a:p>
            <a:fld id="{DE664A66-7544-45B9-8B21-A5CA2BB467D4}" type="datetimeFigureOut">
              <a:rPr lang="en-US" smtClean="0"/>
              <a:t>4/11/2022</a:t>
            </a:fld>
            <a:endParaRPr lang="en-US"/>
          </a:p>
        </p:txBody>
      </p:sp>
      <p:sp>
        <p:nvSpPr>
          <p:cNvPr id="6" name="Footer Placeholder 5">
            <a:extLst>
              <a:ext uri="{FF2B5EF4-FFF2-40B4-BE49-F238E27FC236}">
                <a16:creationId xmlns:a16="http://schemas.microsoft.com/office/drawing/2014/main" id="{E6356740-10FD-4364-8E5C-578219B26C1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C668C0E-81FB-4E10-9D0C-A541E6F3936E}"/>
              </a:ext>
            </a:extLst>
          </p:cNvPr>
          <p:cNvSpPr>
            <a:spLocks noGrp="1"/>
          </p:cNvSpPr>
          <p:nvPr>
            <p:ph type="sldNum" sz="quarter" idx="12"/>
          </p:nvPr>
        </p:nvSpPr>
        <p:spPr/>
        <p:txBody>
          <a:bodyPr/>
          <a:lstStyle/>
          <a:p>
            <a:fld id="{8EEE8FD3-8230-4F95-B3B7-70515FFA39CB}" type="slidenum">
              <a:rPr lang="en-US" smtClean="0"/>
              <a:t>‹#›</a:t>
            </a:fld>
            <a:endParaRPr lang="en-US"/>
          </a:p>
        </p:txBody>
      </p:sp>
    </p:spTree>
    <p:extLst>
      <p:ext uri="{BB962C8B-B14F-4D97-AF65-F5344CB8AC3E}">
        <p14:creationId xmlns:p14="http://schemas.microsoft.com/office/powerpoint/2010/main" val="10569995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F266292-434B-4146-953A-23D7C1E7977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CDF9F28-F3FB-41EF-8EA0-D392552BDF2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5FB72A2-F204-46A3-9CDE-22C0CA739DA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E664A66-7544-45B9-8B21-A5CA2BB467D4}" type="datetimeFigureOut">
              <a:rPr lang="en-US" smtClean="0"/>
              <a:t>4/11/2022</a:t>
            </a:fld>
            <a:endParaRPr lang="en-US"/>
          </a:p>
        </p:txBody>
      </p:sp>
      <p:sp>
        <p:nvSpPr>
          <p:cNvPr id="5" name="Footer Placeholder 4">
            <a:extLst>
              <a:ext uri="{FF2B5EF4-FFF2-40B4-BE49-F238E27FC236}">
                <a16:creationId xmlns:a16="http://schemas.microsoft.com/office/drawing/2014/main" id="{BA053197-4D5E-46F9-BC03-0800BCA1643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1452EF2-65C1-474E-A90D-5D062FC2A7F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EEE8FD3-8230-4F95-B3B7-70515FFA39CB}" type="slidenum">
              <a:rPr lang="en-US" smtClean="0"/>
              <a:t>‹#›</a:t>
            </a:fld>
            <a:endParaRPr lang="en-US"/>
          </a:p>
        </p:txBody>
      </p:sp>
    </p:spTree>
    <p:extLst>
      <p:ext uri="{BB962C8B-B14F-4D97-AF65-F5344CB8AC3E}">
        <p14:creationId xmlns:p14="http://schemas.microsoft.com/office/powerpoint/2010/main" val="2628703174"/>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3.jpe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Slide Background Fill">
            <a:extLst>
              <a:ext uri="{FF2B5EF4-FFF2-40B4-BE49-F238E27FC236}">
                <a16:creationId xmlns:a16="http://schemas.microsoft.com/office/drawing/2014/main" id="{C7D023E4-8DE1-436E-9847-ED6A4B4B04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12">
            <a:extLst>
              <a:ext uri="{FF2B5EF4-FFF2-40B4-BE49-F238E27FC236}">
                <a16:creationId xmlns:a16="http://schemas.microsoft.com/office/drawing/2014/main" id="{C2616E71-7702-4514-BCE4-BAADB22ED83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48" y="0"/>
            <a:ext cx="12188949" cy="6858000"/>
            <a:chOff x="-2848" y="0"/>
            <a:chExt cx="12188949" cy="6858000"/>
          </a:xfrm>
        </p:grpSpPr>
        <p:sp>
          <p:nvSpPr>
            <p:cNvPr id="14" name="Color Cover">
              <a:extLst>
                <a:ext uri="{FF2B5EF4-FFF2-40B4-BE49-F238E27FC236}">
                  <a16:creationId xmlns:a16="http://schemas.microsoft.com/office/drawing/2014/main" id="{15F9A7D7-E8EB-49D7-ACB0-13481EF1B6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5">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lor Cover">
              <a:extLst>
                <a:ext uri="{FF2B5EF4-FFF2-40B4-BE49-F238E27FC236}">
                  <a16:creationId xmlns:a16="http://schemas.microsoft.com/office/drawing/2014/main" id="{044CB560-3BF4-4256-8C60-8864DA0ABF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6">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2" name="Group 16">
            <a:extLst>
              <a:ext uri="{FF2B5EF4-FFF2-40B4-BE49-F238E27FC236}">
                <a16:creationId xmlns:a16="http://schemas.microsoft.com/office/drawing/2014/main" id="{A2840072-D6EC-480D-9A1B-928B36F9238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51279" y="598259"/>
            <a:ext cx="10889442" cy="5680742"/>
            <a:chOff x="651279" y="598259"/>
            <a:chExt cx="10889442" cy="5680742"/>
          </a:xfrm>
        </p:grpSpPr>
        <p:sp>
          <p:nvSpPr>
            <p:cNvPr id="20" name="Color">
              <a:extLst>
                <a:ext uri="{FF2B5EF4-FFF2-40B4-BE49-F238E27FC236}">
                  <a16:creationId xmlns:a16="http://schemas.microsoft.com/office/drawing/2014/main" id="{CADDA0B4-EE72-46AA-A7BB-C271924B72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Color">
              <a:extLst>
                <a:ext uri="{FF2B5EF4-FFF2-40B4-BE49-F238E27FC236}">
                  <a16:creationId xmlns:a16="http://schemas.microsoft.com/office/drawing/2014/main" id="{B2519E48-483B-4612-935D-790A10605F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1" name="Group 20">
            <a:extLst>
              <a:ext uri="{FF2B5EF4-FFF2-40B4-BE49-F238E27FC236}">
                <a16:creationId xmlns:a16="http://schemas.microsoft.com/office/drawing/2014/main" id="{E27AF472-EAE3-4572-AB69-B92BD10DBC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22" name="Freeform: Shape 21">
              <a:extLst>
                <a:ext uri="{FF2B5EF4-FFF2-40B4-BE49-F238E27FC236}">
                  <a16:creationId xmlns:a16="http://schemas.microsoft.com/office/drawing/2014/main" id="{BF4DB9D2-6215-420C-874C-82EADF8C6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2" name="Freeform: Shape 22">
              <a:extLst>
                <a:ext uri="{FF2B5EF4-FFF2-40B4-BE49-F238E27FC236}">
                  <a16:creationId xmlns:a16="http://schemas.microsoft.com/office/drawing/2014/main" id="{1F003139-C97C-44FA-B139-32E4DFDCE9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3" name="Freeform: Shape 23">
              <a:extLst>
                <a:ext uri="{FF2B5EF4-FFF2-40B4-BE49-F238E27FC236}">
                  <a16:creationId xmlns:a16="http://schemas.microsoft.com/office/drawing/2014/main" id="{5CE4DD6E-8CEA-45EE-B630-DBC22144D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5" name="Freeform: Shape 24">
              <a:extLst>
                <a:ext uri="{FF2B5EF4-FFF2-40B4-BE49-F238E27FC236}">
                  <a16:creationId xmlns:a16="http://schemas.microsoft.com/office/drawing/2014/main" id="{A4372F7F-AA3C-470B-AA61-7C35B7722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6" name="Freeform: Shape 25">
              <a:extLst>
                <a:ext uri="{FF2B5EF4-FFF2-40B4-BE49-F238E27FC236}">
                  <a16:creationId xmlns:a16="http://schemas.microsoft.com/office/drawing/2014/main" id="{34B605BF-D199-43DD-9328-E99F2ADFC6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7" name="Freeform: Shape 26">
              <a:extLst>
                <a:ext uri="{FF2B5EF4-FFF2-40B4-BE49-F238E27FC236}">
                  <a16:creationId xmlns:a16="http://schemas.microsoft.com/office/drawing/2014/main" id="{E5D42A77-7336-4A35-8922-8098A16AA2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8" name="Freeform: Shape 27">
              <a:extLst>
                <a:ext uri="{FF2B5EF4-FFF2-40B4-BE49-F238E27FC236}">
                  <a16:creationId xmlns:a16="http://schemas.microsoft.com/office/drawing/2014/main" id="{7401EE7D-B85D-4C10-AB8C-71884EFB1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61927B3F-2405-483D-B0FB-D792C3643010}"/>
              </a:ext>
            </a:extLst>
          </p:cNvPr>
          <p:cNvSpPr>
            <a:spLocks noGrp="1"/>
          </p:cNvSpPr>
          <p:nvPr>
            <p:ph type="ctrTitle"/>
          </p:nvPr>
        </p:nvSpPr>
        <p:spPr>
          <a:xfrm>
            <a:off x="1012644" y="841664"/>
            <a:ext cx="5203990" cy="2782723"/>
          </a:xfrm>
        </p:spPr>
        <p:txBody>
          <a:bodyPr anchor="b">
            <a:normAutofit/>
          </a:bodyPr>
          <a:lstStyle/>
          <a:p>
            <a:pPr algn="l"/>
            <a:r>
              <a:rPr lang="en-US" sz="4800">
                <a:solidFill>
                  <a:schemeClr val="bg1"/>
                </a:solidFill>
              </a:rPr>
              <a:t>GROUP 5 – B.J.S. Inc.</a:t>
            </a:r>
          </a:p>
        </p:txBody>
      </p:sp>
      <p:sp>
        <p:nvSpPr>
          <p:cNvPr id="3" name="Subtitle 2">
            <a:extLst>
              <a:ext uri="{FF2B5EF4-FFF2-40B4-BE49-F238E27FC236}">
                <a16:creationId xmlns:a16="http://schemas.microsoft.com/office/drawing/2014/main" id="{8F1E43E7-BD01-4E3A-AB41-AD960BCCD49C}"/>
              </a:ext>
            </a:extLst>
          </p:cNvPr>
          <p:cNvSpPr>
            <a:spLocks noGrp="1"/>
          </p:cNvSpPr>
          <p:nvPr>
            <p:ph type="subTitle" idx="1"/>
          </p:nvPr>
        </p:nvSpPr>
        <p:spPr>
          <a:xfrm>
            <a:off x="1012643" y="3764655"/>
            <a:ext cx="5203989" cy="1936059"/>
          </a:xfrm>
        </p:spPr>
        <p:txBody>
          <a:bodyPr anchor="t">
            <a:normAutofit/>
          </a:bodyPr>
          <a:lstStyle/>
          <a:p>
            <a:pPr algn="l"/>
            <a:r>
              <a:rPr lang="en-US" b="1">
                <a:ea typeface="+mn-lt"/>
                <a:cs typeface="+mn-lt"/>
              </a:rPr>
              <a:t>LDAP and NFS Automation with Client Kickstart Services</a:t>
            </a:r>
          </a:p>
        </p:txBody>
      </p:sp>
      <p:sp>
        <p:nvSpPr>
          <p:cNvPr id="4" name="Subtitle 2">
            <a:extLst>
              <a:ext uri="{FF2B5EF4-FFF2-40B4-BE49-F238E27FC236}">
                <a16:creationId xmlns:a16="http://schemas.microsoft.com/office/drawing/2014/main" id="{C2663006-9B8E-4A0A-A4E8-7EF93F97798C}"/>
              </a:ext>
            </a:extLst>
          </p:cNvPr>
          <p:cNvSpPr txBox="1">
            <a:spLocks/>
          </p:cNvSpPr>
          <p:nvPr/>
        </p:nvSpPr>
        <p:spPr>
          <a:xfrm>
            <a:off x="6920889" y="4817533"/>
            <a:ext cx="6400800" cy="1947333"/>
          </a:xfrm>
          <a:prstGeom prst="rect">
            <a:avLst/>
          </a:prstGeom>
        </p:spPr>
        <p:txBody>
          <a:bodyPr vert="horz" lIns="91440" tIns="45720" rIns="91440" bIns="45720" rtlCol="0" anchor="t">
            <a:normAutofit/>
          </a:bodyPr>
          <a:lstStyle>
            <a:lvl1pPr marL="0" indent="0" algn="l" defTabSz="457200" rtl="0" eaLnBrk="1" latinLnBrk="0" hangingPunct="1">
              <a:spcBef>
                <a:spcPct val="20000"/>
              </a:spcBef>
              <a:spcAft>
                <a:spcPts val="600"/>
              </a:spcAft>
              <a:buClr>
                <a:schemeClr val="tx1"/>
              </a:buClr>
              <a:buSzPct val="80000"/>
              <a:buFont typeface="Wingdings 3" panose="05040102010807070707" pitchFamily="18" charset="2"/>
              <a:buNone/>
              <a:defRPr sz="2100" kern="1200" cap="none">
                <a:solidFill>
                  <a:schemeClr val="bg2">
                    <a:lumMod val="75000"/>
                  </a:schemeClr>
                </a:solidFill>
                <a:effectLst/>
                <a:latin typeface="+mn-lt"/>
                <a:ea typeface="+mn-ea"/>
                <a:cs typeface="+mn-cs"/>
              </a:defRPr>
            </a:lvl1pPr>
            <a:lvl2pPr marL="4572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8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6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9pPr>
          </a:lstStyle>
          <a:p>
            <a:endParaRPr lang="en-US"/>
          </a:p>
        </p:txBody>
      </p:sp>
      <p:sp>
        <p:nvSpPr>
          <p:cNvPr id="5" name="Subtitle 2">
            <a:extLst>
              <a:ext uri="{FF2B5EF4-FFF2-40B4-BE49-F238E27FC236}">
                <a16:creationId xmlns:a16="http://schemas.microsoft.com/office/drawing/2014/main" id="{4A20EDD4-D437-4904-9ECF-CEFFA09F4E2C}"/>
              </a:ext>
            </a:extLst>
          </p:cNvPr>
          <p:cNvSpPr txBox="1">
            <a:spLocks/>
          </p:cNvSpPr>
          <p:nvPr/>
        </p:nvSpPr>
        <p:spPr>
          <a:xfrm>
            <a:off x="6639535" y="4690532"/>
            <a:ext cx="6400800" cy="1947333"/>
          </a:xfrm>
          <a:prstGeom prst="rect">
            <a:avLst/>
          </a:prstGeom>
        </p:spPr>
        <p:txBody>
          <a:bodyPr vert="horz" lIns="91440" tIns="45720" rIns="91440" bIns="45720" rtlCol="0" anchor="t">
            <a:normAutofit/>
          </a:bodyPr>
          <a:lstStyle>
            <a:lvl1pPr marL="0" indent="0" algn="l" defTabSz="457200" rtl="0" eaLnBrk="1" latinLnBrk="0" hangingPunct="1">
              <a:spcBef>
                <a:spcPct val="20000"/>
              </a:spcBef>
              <a:spcAft>
                <a:spcPts val="600"/>
              </a:spcAft>
              <a:buClr>
                <a:schemeClr val="tx1"/>
              </a:buClr>
              <a:buSzPct val="80000"/>
              <a:buFont typeface="Wingdings 3" panose="05040102010807070707" pitchFamily="18" charset="2"/>
              <a:buNone/>
              <a:defRPr sz="2100" kern="1200" cap="none">
                <a:solidFill>
                  <a:schemeClr val="bg2">
                    <a:lumMod val="75000"/>
                  </a:schemeClr>
                </a:solidFill>
                <a:effectLst/>
                <a:latin typeface="+mn-lt"/>
                <a:ea typeface="+mn-ea"/>
                <a:cs typeface="+mn-cs"/>
              </a:defRPr>
            </a:lvl1pPr>
            <a:lvl2pPr marL="4572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8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6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9pPr>
          </a:lstStyle>
          <a:p>
            <a:endParaRPr lang="en-US"/>
          </a:p>
        </p:txBody>
      </p:sp>
      <p:graphicFrame>
        <p:nvGraphicFramePr>
          <p:cNvPr id="6" name="Table 5">
            <a:extLst>
              <a:ext uri="{FF2B5EF4-FFF2-40B4-BE49-F238E27FC236}">
                <a16:creationId xmlns:a16="http://schemas.microsoft.com/office/drawing/2014/main" id="{AAD998D5-B22C-43D1-AC4B-8E8EE8DB946E}"/>
              </a:ext>
            </a:extLst>
          </p:cNvPr>
          <p:cNvGraphicFramePr>
            <a:graphicFrameLocks noGrp="1"/>
          </p:cNvGraphicFramePr>
          <p:nvPr>
            <p:extLst>
              <p:ext uri="{D42A27DB-BD31-4B8C-83A1-F6EECF244321}">
                <p14:modId xmlns:p14="http://schemas.microsoft.com/office/powerpoint/2010/main" val="4022932183"/>
              </p:ext>
            </p:extLst>
          </p:nvPr>
        </p:nvGraphicFramePr>
        <p:xfrm>
          <a:off x="6696467" y="1135530"/>
          <a:ext cx="4533054" cy="4565184"/>
        </p:xfrm>
        <a:graphic>
          <a:graphicData uri="http://schemas.openxmlformats.org/drawingml/2006/table">
            <a:tbl>
              <a:tblPr>
                <a:solidFill>
                  <a:srgbClr val="404040"/>
                </a:solidFill>
                <a:tableStyleId>{3B4B98B0-60AC-42C2-AFA5-B58CD77FA1E5}</a:tableStyleId>
              </a:tblPr>
              <a:tblGrid>
                <a:gridCol w="4533054">
                  <a:extLst>
                    <a:ext uri="{9D8B030D-6E8A-4147-A177-3AD203B41FA5}">
                      <a16:colId xmlns:a16="http://schemas.microsoft.com/office/drawing/2014/main" val="1359888783"/>
                    </a:ext>
                  </a:extLst>
                </a:gridCol>
              </a:tblGrid>
              <a:tr h="1887504">
                <a:tc>
                  <a:txBody>
                    <a:bodyPr/>
                    <a:lstStyle/>
                    <a:p>
                      <a:pPr marL="0" marR="0">
                        <a:spcBef>
                          <a:spcPts val="0"/>
                        </a:spcBef>
                        <a:spcAft>
                          <a:spcPts val="0"/>
                        </a:spcAft>
                      </a:pPr>
                      <a:r>
                        <a:rPr lang="en-US" sz="2600" cap="none" spc="0" dirty="0">
                          <a:solidFill>
                            <a:schemeClr val="bg1"/>
                          </a:solidFill>
                          <a:effectLst/>
                        </a:rPr>
                        <a:t>4/12/2022</a:t>
                      </a:r>
                    </a:p>
                    <a:p>
                      <a:pPr marL="0" marR="0">
                        <a:spcBef>
                          <a:spcPts val="0"/>
                        </a:spcBef>
                        <a:spcAft>
                          <a:spcPts val="0"/>
                        </a:spcAft>
                      </a:pPr>
                      <a:r>
                        <a:rPr lang="en-US" sz="2600" cap="none" spc="0" dirty="0">
                          <a:solidFill>
                            <a:schemeClr val="bg1"/>
                          </a:solidFill>
                          <a:effectLst/>
                        </a:rPr>
                        <a:t>CIT-470-001-2022-030</a:t>
                      </a:r>
                    </a:p>
                    <a:p>
                      <a:pPr marL="0" marR="0">
                        <a:spcBef>
                          <a:spcPts val="0"/>
                        </a:spcBef>
                        <a:spcAft>
                          <a:spcPts val="0"/>
                        </a:spcAft>
                      </a:pPr>
                      <a:endParaRPr lang="en-US" sz="2600" cap="none" spc="0">
                        <a:solidFill>
                          <a:schemeClr val="bg1"/>
                        </a:solidFill>
                        <a:effectLst/>
                        <a:latin typeface="+mj-lt"/>
                        <a:ea typeface="Calisto MT" panose="02040603050505030304" pitchFamily="18" charset="0"/>
                        <a:cs typeface="Times New Roman" panose="02020603050405020304" pitchFamily="18" charset="0"/>
                      </a:endParaRPr>
                    </a:p>
                  </a:txBody>
                  <a:tcPr marL="607692" marR="337106" marT="198315" marB="467455">
                    <a:lnL w="12700" cmpd="sng">
                      <a:noFill/>
                      <a:prstDash val="solid"/>
                    </a:lnL>
                    <a:lnR w="12700" cmpd="sng">
                      <a:noFill/>
                      <a:prstDash val="solid"/>
                    </a:lnR>
                    <a:lnT w="12700" cap="flat" cmpd="sng" algn="ctr">
                      <a:solidFill>
                        <a:schemeClr val="bg1">
                          <a:lumMod val="75000"/>
                        </a:schemeClr>
                      </a:solidFill>
                      <a:prstDash val="solid"/>
                    </a:lnT>
                    <a:lnB w="12700" cmpd="sng">
                      <a:noFill/>
                      <a:prstDash val="solid"/>
                    </a:lnB>
                    <a:solidFill>
                      <a:srgbClr val="404040"/>
                    </a:solidFill>
                  </a:tcPr>
                </a:tc>
                <a:extLst>
                  <a:ext uri="{0D108BD9-81ED-4DB2-BD59-A6C34878D82A}">
                    <a16:rowId xmlns:a16="http://schemas.microsoft.com/office/drawing/2014/main" val="1650739627"/>
                  </a:ext>
                </a:extLst>
              </a:tr>
              <a:tr h="2677680">
                <a:tc>
                  <a:txBody>
                    <a:bodyPr/>
                    <a:lstStyle/>
                    <a:p>
                      <a:pPr marL="0" marR="0">
                        <a:spcBef>
                          <a:spcPts val="0"/>
                        </a:spcBef>
                        <a:spcAft>
                          <a:spcPts val="0"/>
                        </a:spcAft>
                      </a:pPr>
                      <a:r>
                        <a:rPr lang="en-US" sz="2600" cap="none" spc="0" dirty="0">
                          <a:solidFill>
                            <a:schemeClr val="bg1"/>
                          </a:solidFill>
                          <a:effectLst/>
                        </a:rPr>
                        <a:t>BRIAN SOLOMON</a:t>
                      </a:r>
                    </a:p>
                    <a:p>
                      <a:pPr marL="0" marR="0">
                        <a:spcBef>
                          <a:spcPts val="0"/>
                        </a:spcBef>
                        <a:spcAft>
                          <a:spcPts val="0"/>
                        </a:spcAft>
                      </a:pPr>
                      <a:r>
                        <a:rPr lang="en-US" sz="2600" cap="none" spc="0" dirty="0">
                          <a:solidFill>
                            <a:schemeClr val="bg1"/>
                          </a:solidFill>
                          <a:effectLst/>
                        </a:rPr>
                        <a:t>SPENCER KLUMP</a:t>
                      </a:r>
                    </a:p>
                    <a:p>
                      <a:pPr marL="0" marR="0">
                        <a:spcBef>
                          <a:spcPts val="0"/>
                        </a:spcBef>
                        <a:spcAft>
                          <a:spcPts val="0"/>
                        </a:spcAft>
                      </a:pPr>
                      <a:r>
                        <a:rPr lang="en-US" sz="2600" cap="none" spc="0" dirty="0">
                          <a:solidFill>
                            <a:schemeClr val="bg1"/>
                          </a:solidFill>
                          <a:effectLst/>
                        </a:rPr>
                        <a:t>JOHNNY RIVERA</a:t>
                      </a:r>
                    </a:p>
                    <a:p>
                      <a:pPr marL="0" marR="0">
                        <a:spcBef>
                          <a:spcPts val="0"/>
                        </a:spcBef>
                        <a:spcAft>
                          <a:spcPts val="0"/>
                        </a:spcAft>
                      </a:pPr>
                      <a:endParaRPr lang="en-US" sz="2600" cap="none" spc="0">
                        <a:solidFill>
                          <a:schemeClr val="bg1"/>
                        </a:solidFill>
                        <a:effectLst/>
                      </a:endParaRPr>
                    </a:p>
                    <a:p>
                      <a:pPr marL="0" marR="0">
                        <a:spcBef>
                          <a:spcPts val="0"/>
                        </a:spcBef>
                        <a:spcAft>
                          <a:spcPts val="0"/>
                        </a:spcAft>
                      </a:pPr>
                      <a:r>
                        <a:rPr lang="en-US" sz="2600" cap="none" spc="0" dirty="0">
                          <a:solidFill>
                            <a:schemeClr val="bg1"/>
                          </a:solidFill>
                          <a:effectLst/>
                        </a:rPr>
                        <a:t>DARCI GURIEL</a:t>
                      </a:r>
                      <a:endParaRPr lang="en-US" sz="2600" b="1" i="1" cap="none" spc="0" dirty="0">
                        <a:solidFill>
                          <a:schemeClr val="bg1"/>
                        </a:solidFill>
                        <a:effectLst/>
                        <a:latin typeface="+mj-lt"/>
                        <a:ea typeface="Times New Roman" panose="02020603050405020304" pitchFamily="18" charset="0"/>
                        <a:cs typeface="Times New Roman" panose="02020603050405020304" pitchFamily="18" charset="0"/>
                      </a:endParaRPr>
                    </a:p>
                  </a:txBody>
                  <a:tcPr marL="607692" marR="337106" marT="198315" marB="467455">
                    <a:lnL w="12700" cmpd="sng">
                      <a:noFill/>
                      <a:prstDash val="solid"/>
                    </a:lnL>
                    <a:lnR w="12700" cmpd="sng">
                      <a:noFill/>
                      <a:prstDash val="solid"/>
                    </a:lnR>
                    <a:lnT w="12700" cmpd="sng">
                      <a:noFill/>
                      <a:prstDash val="solid"/>
                    </a:lnT>
                    <a:lnB w="12700" cmpd="sng">
                      <a:noFill/>
                      <a:prstDash val="solid"/>
                    </a:lnB>
                    <a:solidFill>
                      <a:srgbClr val="404040"/>
                    </a:solidFill>
                  </a:tcPr>
                </a:tc>
                <a:extLst>
                  <a:ext uri="{0D108BD9-81ED-4DB2-BD59-A6C34878D82A}">
                    <a16:rowId xmlns:a16="http://schemas.microsoft.com/office/drawing/2014/main" val="2715669924"/>
                  </a:ext>
                </a:extLst>
              </a:tr>
            </a:tbl>
          </a:graphicData>
        </a:graphic>
      </p:graphicFrame>
    </p:spTree>
    <p:extLst>
      <p:ext uri="{BB962C8B-B14F-4D97-AF65-F5344CB8AC3E}">
        <p14:creationId xmlns:p14="http://schemas.microsoft.com/office/powerpoint/2010/main" val="27802512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CF03E86-04BF-4F76-A34F-CCE756DABE82}"/>
              </a:ext>
            </a:extLst>
          </p:cNvPr>
          <p:cNvPicPr>
            <a:picLocks noChangeAspect="1"/>
          </p:cNvPicPr>
          <p:nvPr/>
        </p:nvPicPr>
        <p:blipFill>
          <a:blip r:embed="rId2"/>
          <a:stretch>
            <a:fillRect/>
          </a:stretch>
        </p:blipFill>
        <p:spPr>
          <a:xfrm>
            <a:off x="3996813" y="1368121"/>
            <a:ext cx="12192000" cy="1097280"/>
          </a:xfrm>
          <a:prstGeom prst="rect">
            <a:avLst/>
          </a:prstGeom>
        </p:spPr>
      </p:pic>
      <p:sp>
        <p:nvSpPr>
          <p:cNvPr id="2" name="Title 1">
            <a:extLst>
              <a:ext uri="{FF2B5EF4-FFF2-40B4-BE49-F238E27FC236}">
                <a16:creationId xmlns:a16="http://schemas.microsoft.com/office/drawing/2014/main" id="{B77C16B8-F345-4E1C-8DB6-FE260ADF9732}"/>
              </a:ext>
            </a:extLst>
          </p:cNvPr>
          <p:cNvSpPr>
            <a:spLocks noGrp="1"/>
          </p:cNvSpPr>
          <p:nvPr>
            <p:ph type="title"/>
          </p:nvPr>
        </p:nvSpPr>
        <p:spPr>
          <a:xfrm>
            <a:off x="1828800" y="3214586"/>
            <a:ext cx="8534400" cy="1507067"/>
          </a:xfrm>
        </p:spPr>
        <p:txBody>
          <a:bodyPr/>
          <a:lstStyle/>
          <a:p>
            <a:pPr algn="ctr"/>
            <a:r>
              <a:rPr lang="en-US" b="1">
                <a:latin typeface="Calibri"/>
                <a:cs typeface="Calibri"/>
              </a:rPr>
              <a:t>LDAP and NFS Automation with Client Kickstart Services</a:t>
            </a:r>
            <a:endParaRPr lang="en-US">
              <a:ea typeface="+mj-lt"/>
              <a:cs typeface="+mj-lt"/>
            </a:endParaRPr>
          </a:p>
          <a:p>
            <a:pPr algn="ctr"/>
            <a:endParaRPr lang="en-US">
              <a:cs typeface="Calibri Light"/>
            </a:endParaRPr>
          </a:p>
        </p:txBody>
      </p:sp>
      <mc:AlternateContent xmlns:mc="http://schemas.openxmlformats.org/markup-compatibility/2006">
        <mc:Choice xmlns:am3d="http://schemas.microsoft.com/office/drawing/2017/model3d" Requires="am3d">
          <p:graphicFrame>
            <p:nvGraphicFramePr>
              <p:cNvPr id="4" name="Content Placeholder 3" descr="All In One Computer">
                <a:extLst>
                  <a:ext uri="{FF2B5EF4-FFF2-40B4-BE49-F238E27FC236}">
                    <a16:creationId xmlns:a16="http://schemas.microsoft.com/office/drawing/2014/main" id="{7DBB13D5-106F-4A10-BB70-2F1BD01D0490}"/>
                  </a:ext>
                </a:extLst>
              </p:cNvPr>
              <p:cNvGraphicFramePr>
                <a:graphicFrameLocks noGrp="1"/>
              </p:cNvGraphicFramePr>
              <p:nvPr>
                <p:ph idx="1"/>
                <p:extLst>
                  <p:ext uri="{D42A27DB-BD31-4B8C-83A1-F6EECF244321}">
                    <p14:modId xmlns:p14="http://schemas.microsoft.com/office/powerpoint/2010/main" val="1243684782"/>
                  </p:ext>
                </p:extLst>
              </p:nvPr>
            </p:nvGraphicFramePr>
            <p:xfrm>
              <a:off x="4695093" y="4531622"/>
              <a:ext cx="2491847" cy="2276175"/>
            </p:xfrm>
            <a:graphic>
              <a:graphicData uri="http://schemas.microsoft.com/office/drawing/2017/model3d">
                <am3d:model3d r:embed="rId3">
                  <am3d:spPr>
                    <a:xfrm>
                      <a:off x="0" y="0"/>
                      <a:ext cx="2491847" cy="2276175"/>
                    </a:xfrm>
                    <a:prstGeom prst="rect">
                      <a:avLst/>
                    </a:prstGeom>
                  </am3d:spPr>
                  <am3d:camera>
                    <am3d:pos x="0" y="0" z="72010334"/>
                    <am3d:up dx="0" dy="36000000" dz="0"/>
                    <am3d:lookAt x="0" y="0" z="0"/>
                    <am3d:perspective fov="2700000"/>
                  </am3d:camera>
                  <am3d:trans>
                    <am3d:meterPerModelUnit n="1339501" d="1000000"/>
                    <am3d:preTrans dx="-485408" dy="-14998550" dz="5091385"/>
                    <am3d:scale>
                      <am3d:sx n="1000000" d="1000000"/>
                      <am3d:sy n="1000000" d="1000000"/>
                      <am3d:sz n="1000000" d="1000000"/>
                    </am3d:scale>
                    <am3d:rot/>
                    <am3d:postTrans dx="0" dy="0" dz="0"/>
                  </am3d:trans>
                  <am3d:raster rName="Office3DRenderer" rVer="16.0.8326">
                    <am3d:blip r:embed="rId4"/>
                  </am3d:raster>
                  <am3d:objViewport viewportSz="352926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Content Placeholder 3" descr="All In One Computer">
                <a:extLst>
                  <a:ext uri="{FF2B5EF4-FFF2-40B4-BE49-F238E27FC236}">
                    <a16:creationId xmlns:a16="http://schemas.microsoft.com/office/drawing/2014/main" id="{7DBB13D5-106F-4A10-BB70-2F1BD01D0490}"/>
                  </a:ext>
                </a:extLst>
              </p:cNvPr>
              <p:cNvPicPr>
                <a:picLocks noGrp="1" noRot="1" noChangeAspect="1" noMove="1" noResize="1" noEditPoints="1" noAdjustHandles="1" noChangeArrowheads="1" noChangeShapeType="1" noCrop="1"/>
              </p:cNvPicPr>
              <p:nvPr/>
            </p:nvPicPr>
            <p:blipFill>
              <a:blip r:embed="rId4"/>
              <a:stretch>
                <a:fillRect/>
              </a:stretch>
            </p:blipFill>
            <p:spPr>
              <a:xfrm>
                <a:off x="4695093" y="4531622"/>
                <a:ext cx="2491847" cy="2276175"/>
              </a:xfrm>
              <a:prstGeom prst="rect">
                <a:avLst/>
              </a:prstGeom>
            </p:spPr>
          </p:pic>
        </mc:Fallback>
      </mc:AlternateContent>
      <p:pic>
        <p:nvPicPr>
          <p:cNvPr id="2052" name="Picture 4" descr="CentOS 7 is here! | Red hat enterprise linux, Linux, Unix">
            <a:extLst>
              <a:ext uri="{FF2B5EF4-FFF2-40B4-BE49-F238E27FC236}">
                <a16:creationId xmlns:a16="http://schemas.microsoft.com/office/drawing/2014/main" id="{2134EF6D-FA81-4F29-A768-600023DE6F4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20653" y="845161"/>
            <a:ext cx="2143125" cy="2143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839025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922" y="453981"/>
            <a:ext cx="6675120" cy="1877811"/>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10DC844-3836-4991-B424-4FCC28AD6F22}"/>
              </a:ext>
            </a:extLst>
          </p:cNvPr>
          <p:cNvSpPr>
            <a:spLocks noGrp="1"/>
          </p:cNvSpPr>
          <p:nvPr>
            <p:ph type="title"/>
          </p:nvPr>
        </p:nvSpPr>
        <p:spPr>
          <a:xfrm>
            <a:off x="731520" y="731520"/>
            <a:ext cx="6089904" cy="1426464"/>
          </a:xfrm>
        </p:spPr>
        <p:txBody>
          <a:bodyPr>
            <a:normAutofit/>
          </a:bodyPr>
          <a:lstStyle/>
          <a:p>
            <a:r>
              <a:rPr lang="en-US">
                <a:solidFill>
                  <a:srgbClr val="FFFFFF"/>
                </a:solidFill>
              </a:rPr>
              <a:t>Purpose</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77100" y="461737"/>
            <a:ext cx="2149361" cy="1870055"/>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2" name="Rectangle 11">
            <a:extLst>
              <a:ext uri="{FF2B5EF4-FFF2-40B4-BE49-F238E27FC236}">
                <a16:creationId xmlns:a16="http://schemas.microsoft.com/office/drawing/2014/main" id="{E186B68C-84BC-4A6E-99D1-EE87483C13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73768" y="453155"/>
            <a:ext cx="2149358" cy="1878638"/>
          </a:xfrm>
          <a:prstGeom prst="rect">
            <a:avLst/>
          </a:prstGeom>
          <a:solidFill>
            <a:srgbClr val="A5A5A5"/>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4" name="Rectangle 13">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920" y="2480956"/>
            <a:ext cx="11264206" cy="3918122"/>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B6BB5EDA-1277-4258-9144-5DEAE6736620}"/>
              </a:ext>
            </a:extLst>
          </p:cNvPr>
          <p:cNvSpPr>
            <a:spLocks noGrp="1"/>
          </p:cNvSpPr>
          <p:nvPr>
            <p:ph idx="1"/>
          </p:nvPr>
        </p:nvSpPr>
        <p:spPr>
          <a:xfrm>
            <a:off x="789456" y="2798385"/>
            <a:ext cx="10597729" cy="3283260"/>
          </a:xfrm>
        </p:spPr>
        <p:txBody>
          <a:bodyPr anchor="ctr">
            <a:normAutofit/>
          </a:bodyPr>
          <a:lstStyle/>
          <a:p>
            <a:pPr marL="0" indent="0">
              <a:buNone/>
            </a:pPr>
            <a:r>
              <a:rPr lang="en-US" sz="2000">
                <a:latin typeface="Times New Roman"/>
                <a:cs typeface="Calibri"/>
              </a:rPr>
              <a:t>Automated installation of LDAP and NFS functionality for your server.</a:t>
            </a:r>
          </a:p>
          <a:p>
            <a:pPr marL="0" indent="0">
              <a:buNone/>
            </a:pPr>
            <a:endParaRPr lang="en-US" sz="2000">
              <a:latin typeface="Times New Roman"/>
              <a:cs typeface="Calibri"/>
            </a:endParaRPr>
          </a:p>
          <a:p>
            <a:pPr marL="0" indent="0">
              <a:buNone/>
            </a:pPr>
            <a:r>
              <a:rPr lang="en-US" sz="2000">
                <a:latin typeface="Times New Roman"/>
                <a:cs typeface="Calibri"/>
              </a:rPr>
              <a:t>- Will allow you to use LDAP and NFS in conjunction with your Apache web server to load client machines using a kickstart file held on your webserver.</a:t>
            </a:r>
          </a:p>
          <a:p>
            <a:pPr marL="0" indent="0">
              <a:buNone/>
            </a:pPr>
            <a:r>
              <a:rPr lang="en-US" sz="2000">
                <a:latin typeface="Times New Roman"/>
                <a:cs typeface="Calibri"/>
              </a:rPr>
              <a:t>- Few inputs needed from system admin to kick off the installation scripts</a:t>
            </a:r>
          </a:p>
          <a:p>
            <a:pPr marL="0" indent="0">
              <a:buNone/>
            </a:pPr>
            <a:r>
              <a:rPr lang="en-US" sz="2000">
                <a:latin typeface="Times New Roman"/>
                <a:cs typeface="Calibri"/>
              </a:rPr>
              <a:t>- Will save you valuable time and money by reducing the chance of human induced errors while trying to manually load all your clients.</a:t>
            </a:r>
          </a:p>
        </p:txBody>
      </p:sp>
    </p:spTree>
    <p:extLst>
      <p:ext uri="{BB962C8B-B14F-4D97-AF65-F5344CB8AC3E}">
        <p14:creationId xmlns:p14="http://schemas.microsoft.com/office/powerpoint/2010/main" val="21960365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922" y="453981"/>
            <a:ext cx="6675120" cy="1877811"/>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DA83416E-38CC-47B5-B4D7-D755621EECE2}"/>
              </a:ext>
            </a:extLst>
          </p:cNvPr>
          <p:cNvSpPr>
            <a:spLocks noGrp="1"/>
          </p:cNvSpPr>
          <p:nvPr>
            <p:ph type="title"/>
          </p:nvPr>
        </p:nvSpPr>
        <p:spPr>
          <a:xfrm>
            <a:off x="731520" y="731520"/>
            <a:ext cx="6089904" cy="1426464"/>
          </a:xfrm>
        </p:spPr>
        <p:txBody>
          <a:bodyPr>
            <a:normAutofit/>
          </a:bodyPr>
          <a:lstStyle/>
          <a:p>
            <a:r>
              <a:rPr lang="en-US">
                <a:solidFill>
                  <a:srgbClr val="FFFFFF"/>
                </a:solidFill>
              </a:rPr>
              <a:t>Application</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77100" y="461737"/>
            <a:ext cx="2149361" cy="1870055"/>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2" name="Rectangle 11">
            <a:extLst>
              <a:ext uri="{FF2B5EF4-FFF2-40B4-BE49-F238E27FC236}">
                <a16:creationId xmlns:a16="http://schemas.microsoft.com/office/drawing/2014/main" id="{E186B68C-84BC-4A6E-99D1-EE87483C13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73768" y="453155"/>
            <a:ext cx="2149358" cy="1878638"/>
          </a:xfrm>
          <a:prstGeom prst="rect">
            <a:avLst/>
          </a:prstGeom>
          <a:solidFill>
            <a:srgbClr val="A5A5A5"/>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4" name="Rectangle 13">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920" y="2480956"/>
            <a:ext cx="11264206" cy="3918122"/>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7EC44A6-B74F-4E50-845C-F16EFBEF947F}"/>
              </a:ext>
            </a:extLst>
          </p:cNvPr>
          <p:cNvSpPr>
            <a:spLocks noGrp="1"/>
          </p:cNvSpPr>
          <p:nvPr>
            <p:ph idx="1"/>
          </p:nvPr>
        </p:nvSpPr>
        <p:spPr>
          <a:xfrm>
            <a:off x="789456" y="2435523"/>
            <a:ext cx="10597729" cy="3646122"/>
          </a:xfrm>
        </p:spPr>
        <p:txBody>
          <a:bodyPr anchor="ctr">
            <a:normAutofit/>
          </a:bodyPr>
          <a:lstStyle/>
          <a:p>
            <a:r>
              <a:rPr lang="en-US" sz="2000">
                <a:latin typeface="Times New Roman"/>
                <a:cs typeface="Calibri"/>
              </a:rPr>
              <a:t>Installer only needs to unpack a tar zip file from our Git repository on Github.com</a:t>
            </a:r>
          </a:p>
          <a:p>
            <a:r>
              <a:rPr lang="en-US" sz="2000">
                <a:latin typeface="Times New Roman"/>
                <a:cs typeface="Calibri"/>
              </a:rPr>
              <a:t>Using the procedure included with report documents, you will be able to quickly and easily load a configured LDAP and NFS setup for your server.</a:t>
            </a:r>
          </a:p>
          <a:p>
            <a:r>
              <a:rPr lang="en-US" sz="2000">
                <a:latin typeface="Times New Roman"/>
                <a:cs typeface="Calibri"/>
              </a:rPr>
              <a:t>Once the LDAP and NFS have been setup and configured on your server machine, the installer can use the Apache user page to start a kickstart installation on the individual client.</a:t>
            </a:r>
          </a:p>
          <a:p>
            <a:r>
              <a:rPr lang="en-US" sz="2000">
                <a:latin typeface="Times New Roman"/>
                <a:cs typeface="Calibri"/>
              </a:rPr>
              <a:t>After everything has been loaded any created users will be able to access the same home directory no matter which client machine they log into.</a:t>
            </a:r>
          </a:p>
        </p:txBody>
      </p:sp>
    </p:spTree>
    <p:extLst>
      <p:ext uri="{BB962C8B-B14F-4D97-AF65-F5344CB8AC3E}">
        <p14:creationId xmlns:p14="http://schemas.microsoft.com/office/powerpoint/2010/main" val="14769598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922" y="453981"/>
            <a:ext cx="6675120" cy="1877811"/>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10DC844-3836-4991-B424-4FCC28AD6F22}"/>
              </a:ext>
            </a:extLst>
          </p:cNvPr>
          <p:cNvSpPr>
            <a:spLocks noGrp="1"/>
          </p:cNvSpPr>
          <p:nvPr>
            <p:ph type="title"/>
          </p:nvPr>
        </p:nvSpPr>
        <p:spPr>
          <a:xfrm>
            <a:off x="731520" y="731520"/>
            <a:ext cx="6089904" cy="1426464"/>
          </a:xfrm>
        </p:spPr>
        <p:txBody>
          <a:bodyPr>
            <a:normAutofit/>
          </a:bodyPr>
          <a:lstStyle/>
          <a:p>
            <a:r>
              <a:rPr lang="en-US">
                <a:solidFill>
                  <a:srgbClr val="FFFFFF"/>
                </a:solidFill>
              </a:rPr>
              <a:t>Design</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77100" y="461737"/>
            <a:ext cx="2149361" cy="1870055"/>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2" name="Rectangle 11">
            <a:extLst>
              <a:ext uri="{FF2B5EF4-FFF2-40B4-BE49-F238E27FC236}">
                <a16:creationId xmlns:a16="http://schemas.microsoft.com/office/drawing/2014/main" id="{E186B68C-84BC-4A6E-99D1-EE87483C13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73768" y="453155"/>
            <a:ext cx="2149358" cy="1878638"/>
          </a:xfrm>
          <a:prstGeom prst="rect">
            <a:avLst/>
          </a:prstGeom>
          <a:solidFill>
            <a:srgbClr val="A5A5A5"/>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4" name="Rectangle 13">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920" y="2480956"/>
            <a:ext cx="11264206" cy="3918122"/>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Calibri"/>
            </a:endParaRPr>
          </a:p>
        </p:txBody>
      </p:sp>
      <p:sp>
        <p:nvSpPr>
          <p:cNvPr id="3" name="Content Placeholder 2">
            <a:extLst>
              <a:ext uri="{FF2B5EF4-FFF2-40B4-BE49-F238E27FC236}">
                <a16:creationId xmlns:a16="http://schemas.microsoft.com/office/drawing/2014/main" id="{B6BB5EDA-1277-4258-9144-5DEAE6736620}"/>
              </a:ext>
            </a:extLst>
          </p:cNvPr>
          <p:cNvSpPr>
            <a:spLocks noGrp="1"/>
          </p:cNvSpPr>
          <p:nvPr>
            <p:ph idx="1"/>
          </p:nvPr>
        </p:nvSpPr>
        <p:spPr>
          <a:xfrm>
            <a:off x="789456" y="2798385"/>
            <a:ext cx="10597729" cy="3283260"/>
          </a:xfrm>
        </p:spPr>
        <p:txBody>
          <a:bodyPr vert="horz" lIns="91440" tIns="45720" rIns="91440" bIns="45720" rtlCol="0" anchor="ctr">
            <a:noAutofit/>
          </a:bodyPr>
          <a:lstStyle/>
          <a:p>
            <a:pPr marL="0" indent="0" algn="ctr">
              <a:buNone/>
            </a:pPr>
            <a:endParaRPr lang="en-US" sz="2700">
              <a:cs typeface="Calibri"/>
            </a:endParaRPr>
          </a:p>
          <a:p>
            <a:pPr marL="0" indent="0" algn="ctr">
              <a:buNone/>
            </a:pPr>
            <a:endParaRPr lang="en-US" sz="2700">
              <a:cs typeface="Calibri"/>
            </a:endParaRPr>
          </a:p>
          <a:p>
            <a:pPr marL="0" indent="0" algn="ctr">
              <a:buNone/>
            </a:pPr>
            <a:endParaRPr lang="en-US" sz="2700">
              <a:cs typeface="Calibri"/>
            </a:endParaRPr>
          </a:p>
          <a:p>
            <a:pPr marL="0" indent="0" algn="ctr">
              <a:buNone/>
            </a:pPr>
            <a:r>
              <a:rPr lang="en-US" sz="2000">
                <a:latin typeface="Times New Roman"/>
                <a:cs typeface="Calibri"/>
              </a:rPr>
              <a:t>All our scripted products are written in Bash language to be used on a Linux system. </a:t>
            </a:r>
          </a:p>
          <a:p>
            <a:pPr marL="0" indent="0">
              <a:buNone/>
            </a:pPr>
            <a:r>
              <a:rPr lang="en-US" sz="2000">
                <a:latin typeface="Times New Roman"/>
                <a:cs typeface="Calibri"/>
              </a:rPr>
              <a:t>There will be no need to worry about what packages and tools are needed in any of the installation as our products have this all included to make the installation process autonomous.</a:t>
            </a:r>
          </a:p>
          <a:p>
            <a:pPr marL="0" indent="0">
              <a:buNone/>
            </a:pPr>
            <a:r>
              <a:rPr lang="en-US" sz="2000">
                <a:latin typeface="Times New Roman"/>
                <a:cs typeface="Calibri"/>
              </a:rPr>
              <a:t>- Users will be able to login to any of your client machines with the same username and password and have access to the same home directory regardless of what machine they use.</a:t>
            </a:r>
          </a:p>
          <a:p>
            <a:pPr marL="0" indent="0">
              <a:buNone/>
            </a:pPr>
            <a:r>
              <a:rPr lang="en-US" sz="2000">
                <a:latin typeface="Times New Roman"/>
                <a:cs typeface="Calibri"/>
              </a:rPr>
              <a:t>- Using the automated scripts to install LDAP and NFS onto your server will save your system administrators valuable time to focus on other tasks.</a:t>
            </a:r>
          </a:p>
          <a:p>
            <a:pPr marL="0" indent="0">
              <a:buNone/>
            </a:pPr>
            <a:r>
              <a:rPr lang="en-US" sz="2000">
                <a:latin typeface="Times New Roman"/>
                <a:cs typeface="Calibri"/>
              </a:rPr>
              <a:t>-The processes laid out in our product documentation are simple to follow and your system administrators should have no issues during installation.</a:t>
            </a:r>
          </a:p>
          <a:p>
            <a:pPr marL="0" indent="0">
              <a:buNone/>
            </a:pPr>
            <a:endParaRPr lang="en-US" sz="2700">
              <a:cs typeface="Calibri"/>
            </a:endParaRPr>
          </a:p>
          <a:p>
            <a:pPr marL="0" indent="0">
              <a:buNone/>
            </a:pPr>
            <a:endParaRPr lang="en-US" sz="2700">
              <a:cs typeface="Calibri"/>
            </a:endParaRPr>
          </a:p>
          <a:p>
            <a:pPr marL="0" indent="0">
              <a:buNone/>
            </a:pPr>
            <a:endParaRPr lang="en-US" sz="2700">
              <a:cs typeface="Calibri"/>
            </a:endParaRPr>
          </a:p>
          <a:p>
            <a:pPr marL="0" indent="0">
              <a:buNone/>
            </a:pPr>
            <a:endParaRPr lang="en-US" sz="2700">
              <a:cs typeface="Calibri"/>
            </a:endParaRPr>
          </a:p>
          <a:p>
            <a:pPr marL="0" indent="0">
              <a:buNone/>
            </a:pPr>
            <a:endParaRPr lang="en-US" sz="2700">
              <a:cs typeface="Calibri"/>
            </a:endParaRPr>
          </a:p>
        </p:txBody>
      </p:sp>
    </p:spTree>
    <p:extLst>
      <p:ext uri="{BB962C8B-B14F-4D97-AF65-F5344CB8AC3E}">
        <p14:creationId xmlns:p14="http://schemas.microsoft.com/office/powerpoint/2010/main" val="9821910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922" y="453981"/>
            <a:ext cx="6675120" cy="1877811"/>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9E4EFFEC-014A-407D-9DAC-3280B9E204DF}"/>
              </a:ext>
            </a:extLst>
          </p:cNvPr>
          <p:cNvSpPr>
            <a:spLocks noGrp="1"/>
          </p:cNvSpPr>
          <p:nvPr>
            <p:ph type="title"/>
          </p:nvPr>
        </p:nvSpPr>
        <p:spPr>
          <a:xfrm>
            <a:off x="731520" y="731520"/>
            <a:ext cx="6089904" cy="1426464"/>
          </a:xfrm>
        </p:spPr>
        <p:txBody>
          <a:bodyPr>
            <a:normAutofit/>
          </a:bodyPr>
          <a:lstStyle/>
          <a:p>
            <a:r>
              <a:rPr lang="en-US">
                <a:solidFill>
                  <a:srgbClr val="FFFFFF"/>
                </a:solidFill>
              </a:rPr>
              <a:t>Meeting Your Needs</a:t>
            </a:r>
            <a:endParaRPr lang="en-US"/>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77100" y="461737"/>
            <a:ext cx="2149361" cy="1870055"/>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2" name="Rectangle 11">
            <a:extLst>
              <a:ext uri="{FF2B5EF4-FFF2-40B4-BE49-F238E27FC236}">
                <a16:creationId xmlns:a16="http://schemas.microsoft.com/office/drawing/2014/main" id="{E186B68C-84BC-4A6E-99D1-EE87483C13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73768" y="453155"/>
            <a:ext cx="2149358" cy="1878638"/>
          </a:xfrm>
          <a:prstGeom prst="rect">
            <a:avLst/>
          </a:prstGeom>
          <a:solidFill>
            <a:srgbClr val="A5A5A5"/>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4" name="Rectangle 13">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920" y="2480956"/>
            <a:ext cx="11264206" cy="3918122"/>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E3DD732-C932-49B2-A63B-DDA6D910E5BD}"/>
              </a:ext>
            </a:extLst>
          </p:cNvPr>
          <p:cNvSpPr>
            <a:spLocks noGrp="1"/>
          </p:cNvSpPr>
          <p:nvPr>
            <p:ph idx="1"/>
          </p:nvPr>
        </p:nvSpPr>
        <p:spPr>
          <a:xfrm>
            <a:off x="633778" y="2798386"/>
            <a:ext cx="10597729" cy="3283260"/>
          </a:xfrm>
        </p:spPr>
        <p:txBody>
          <a:bodyPr anchor="ctr">
            <a:normAutofit/>
          </a:bodyPr>
          <a:lstStyle/>
          <a:p>
            <a:pPr marL="0" indent="0">
              <a:buNone/>
            </a:pPr>
            <a:r>
              <a:rPr lang="en-US" sz="2500" dirty="0">
                <a:ea typeface="Calibri"/>
                <a:cs typeface="Calibri"/>
              </a:rPr>
              <a:t>Our kickstart file will automatically load your Centos7 operating system as well as install all required packages and tools to setup your network client machines.</a:t>
            </a:r>
          </a:p>
          <a:p>
            <a:pPr marL="0" indent="0">
              <a:buNone/>
            </a:pPr>
            <a:r>
              <a:rPr lang="en-US" sz="2500" dirty="0">
                <a:ea typeface="Calibri"/>
                <a:cs typeface="Calibri"/>
              </a:rPr>
              <a:t>Within a few easy steps you can setup your server with an LDAP directory server with client authentication capabilities and an NFS server through two easy to run autonomous scripts provided.</a:t>
            </a:r>
          </a:p>
          <a:p>
            <a:pPr marL="0" indent="0">
              <a:buNone/>
            </a:pPr>
            <a:r>
              <a:rPr lang="en-US" sz="2500" dirty="0">
                <a:ea typeface="Calibri"/>
                <a:cs typeface="Calibri"/>
              </a:rPr>
              <a:t>The </a:t>
            </a:r>
            <a:r>
              <a:rPr lang="en-US" sz="2500" dirty="0" err="1">
                <a:ea typeface="Calibri"/>
                <a:cs typeface="Calibri"/>
              </a:rPr>
              <a:t>diradm</a:t>
            </a:r>
            <a:r>
              <a:rPr lang="en-US" sz="2500" dirty="0">
                <a:ea typeface="Calibri"/>
                <a:cs typeface="Calibri"/>
              </a:rPr>
              <a:t> utility will be installed and have functionality to enable the effective management of users on the network.</a:t>
            </a:r>
          </a:p>
          <a:p>
            <a:pPr marL="0" indent="0">
              <a:buNone/>
            </a:pPr>
            <a:r>
              <a:rPr lang="en-US" sz="2500" dirty="0">
                <a:ea typeface="Calibri"/>
                <a:cs typeface="Calibri"/>
              </a:rPr>
              <a:t>These server installation scripts have been created to work on any CentOS host.</a:t>
            </a:r>
          </a:p>
          <a:p>
            <a:pPr marL="0" indent="0">
              <a:buNone/>
            </a:pPr>
            <a:endParaRPr lang="en-US" sz="2500" dirty="0">
              <a:ea typeface="Calibri"/>
              <a:cs typeface="Calibri"/>
            </a:endParaRPr>
          </a:p>
        </p:txBody>
      </p:sp>
    </p:spTree>
    <p:extLst>
      <p:ext uri="{BB962C8B-B14F-4D97-AF65-F5344CB8AC3E}">
        <p14:creationId xmlns:p14="http://schemas.microsoft.com/office/powerpoint/2010/main" val="38932869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A1473A6-3F22-483E-8A30-80B9D2B145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AA1375E3-3E53-4D75-BAB7-E5929BFCB25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534368" y="563918"/>
            <a:ext cx="4119932" cy="5978614"/>
            <a:chOff x="7513372" y="803186"/>
            <a:chExt cx="4163968" cy="5978614"/>
          </a:xfrm>
        </p:grpSpPr>
        <p:sp>
          <p:nvSpPr>
            <p:cNvPr id="11" name="Freeform 6">
              <a:extLst>
                <a:ext uri="{FF2B5EF4-FFF2-40B4-BE49-F238E27FC236}">
                  <a16:creationId xmlns:a16="http://schemas.microsoft.com/office/drawing/2014/main" id="{0BBEEF67-3DDF-46CF-8CD5-EA5F0E4FB07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989586" y="1070835"/>
              <a:ext cx="687754" cy="5710965"/>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7">
              <a:extLst>
                <a:ext uri="{FF2B5EF4-FFF2-40B4-BE49-F238E27FC236}">
                  <a16:creationId xmlns:a16="http://schemas.microsoft.com/office/drawing/2014/main" id="{8FAC1C95-F817-487C-B8B2-CF141FBB1C2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988949" y="803186"/>
              <a:ext cx="409371" cy="5521414"/>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Rectangle 8">
              <a:extLst>
                <a:ext uri="{FF2B5EF4-FFF2-40B4-BE49-F238E27FC236}">
                  <a16:creationId xmlns:a16="http://schemas.microsoft.com/office/drawing/2014/main" id="{C2C5363A-D941-4AA1-8D38-D7E44A1E2E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7513372" y="804101"/>
              <a:ext cx="3880238" cy="525164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2" name="Title 1">
            <a:extLst>
              <a:ext uri="{FF2B5EF4-FFF2-40B4-BE49-F238E27FC236}">
                <a16:creationId xmlns:a16="http://schemas.microsoft.com/office/drawing/2014/main" id="{79CF34EC-9475-4FAD-9BBE-A5A0FDF5BA9B}"/>
              </a:ext>
            </a:extLst>
          </p:cNvPr>
          <p:cNvSpPr>
            <a:spLocks noGrp="1"/>
          </p:cNvSpPr>
          <p:nvPr>
            <p:ph type="title"/>
          </p:nvPr>
        </p:nvSpPr>
        <p:spPr>
          <a:xfrm>
            <a:off x="1098468" y="885651"/>
            <a:ext cx="3229803" cy="4624603"/>
          </a:xfrm>
        </p:spPr>
        <p:txBody>
          <a:bodyPr>
            <a:normAutofit/>
          </a:bodyPr>
          <a:lstStyle/>
          <a:p>
            <a:r>
              <a:rPr lang="en-US">
                <a:solidFill>
                  <a:srgbClr val="FFFFFF"/>
                </a:solidFill>
              </a:rPr>
              <a:t>Conclusion</a:t>
            </a:r>
            <a:endParaRPr lang="en-US"/>
          </a:p>
        </p:txBody>
      </p:sp>
      <p:sp>
        <p:nvSpPr>
          <p:cNvPr id="3" name="Content Placeholder 2">
            <a:extLst>
              <a:ext uri="{FF2B5EF4-FFF2-40B4-BE49-F238E27FC236}">
                <a16:creationId xmlns:a16="http://schemas.microsoft.com/office/drawing/2014/main" id="{49785809-BF7F-4137-AF5A-A3A165AF7DC9}"/>
              </a:ext>
            </a:extLst>
          </p:cNvPr>
          <p:cNvSpPr>
            <a:spLocks noGrp="1"/>
          </p:cNvSpPr>
          <p:nvPr>
            <p:ph idx="1"/>
          </p:nvPr>
        </p:nvSpPr>
        <p:spPr>
          <a:xfrm>
            <a:off x="4978708" y="885651"/>
            <a:ext cx="6525220" cy="4616849"/>
          </a:xfrm>
        </p:spPr>
        <p:txBody>
          <a:bodyPr anchor="ctr">
            <a:normAutofit/>
          </a:bodyPr>
          <a:lstStyle/>
          <a:p>
            <a:pPr marL="0" indent="0">
              <a:buNone/>
            </a:pPr>
            <a:r>
              <a:rPr lang="en-US" sz="2400" dirty="0">
                <a:ea typeface="Calibri" panose="020F0502020204030204"/>
                <a:cs typeface="Calibri"/>
              </a:rPr>
              <a:t>Our goal was to meet all your scope of work requirements as well as provide a well-tested and suitable product to meet or exceed all your needs. We have met those requirements with the products we submit to your company. These products will serve you well and keep your system administrator and server running LDAP and NFS to all your installed network hosts.</a:t>
            </a:r>
          </a:p>
        </p:txBody>
      </p:sp>
    </p:spTree>
    <p:extLst>
      <p:ext uri="{BB962C8B-B14F-4D97-AF65-F5344CB8AC3E}">
        <p14:creationId xmlns:p14="http://schemas.microsoft.com/office/powerpoint/2010/main" val="428493249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74182998E71F149849CD2525651D44D" ma:contentTypeVersion="4" ma:contentTypeDescription="Create a new document." ma:contentTypeScope="" ma:versionID="3527feed13c4830b1a5ee69d333f7c49">
  <xsd:schema xmlns:xsd="http://www.w3.org/2001/XMLSchema" xmlns:xs="http://www.w3.org/2001/XMLSchema" xmlns:p="http://schemas.microsoft.com/office/2006/metadata/properties" xmlns:ns2="89b2f1e5-1a12-45a9-8472-5a4cd2d96871" targetNamespace="http://schemas.microsoft.com/office/2006/metadata/properties" ma:root="true" ma:fieldsID="9b7665b3a1c73723581823fb226a0370" ns2:_="">
    <xsd:import namespace="89b2f1e5-1a12-45a9-8472-5a4cd2d96871"/>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9b2f1e5-1a12-45a9-8472-5a4cd2d9687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25178DA-ED7C-4CDE-952E-2AD73AE6C444}">
  <ds:schemaRefs>
    <ds:schemaRef ds:uri="89b2f1e5-1a12-45a9-8472-5a4cd2d96871"/>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1495CE4D-4C07-495B-86AA-CE1CF5B1BD76}">
  <ds:schemaRefs>
    <ds:schemaRef ds:uri="89b2f1e5-1a12-45a9-8472-5a4cd2d96871"/>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EE4ECD5-4086-434C-96D4-1A5BCC58321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Application>Microsoft Office PowerPoint</Application>
  <PresentationFormat>Widescreen</PresentationFormat>
  <Slides>7</Slides>
  <Notes>0</Notes>
  <HiddenSlides>0</HiddenSlides>
  <ScaleCrop>false</ScaleCrop>
  <HeadingPairs>
    <vt:vector size="4" baseType="variant">
      <vt:variant>
        <vt:lpstr>Theme</vt:lpstr>
      </vt:variant>
      <vt:variant>
        <vt:i4>1</vt:i4>
      </vt:variant>
      <vt:variant>
        <vt:lpstr>Slide Titles</vt:lpstr>
      </vt:variant>
      <vt:variant>
        <vt:i4>7</vt:i4>
      </vt:variant>
    </vt:vector>
  </HeadingPairs>
  <TitlesOfParts>
    <vt:vector size="8" baseType="lpstr">
      <vt:lpstr>Office Theme</vt:lpstr>
      <vt:lpstr>GROUP 5 – B.J.S. Inc.</vt:lpstr>
      <vt:lpstr>LDAP and NFS Automation with Client Kickstart Services </vt:lpstr>
      <vt:lpstr>Purpose</vt:lpstr>
      <vt:lpstr>Application</vt:lpstr>
      <vt:lpstr>Design</vt:lpstr>
      <vt:lpstr>Meeting Your Needs</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GROUP 5 – B.J.S. inc.</dc:title>
  <dc:creator>Brian Solomon</dc:creator>
  <cp:revision>67</cp:revision>
  <dcterms:created xsi:type="dcterms:W3CDTF">2022-02-17T23:20:31Z</dcterms:created>
  <dcterms:modified xsi:type="dcterms:W3CDTF">2022-04-11T14:32:19Z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0x010100774182998E71F149849CD2525651D44D</vt:lpwstr>
  </property>
</Properties>
</file>

<file path=docProps/thumbnail.jpeg>
</file>